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6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4" Type="http://schemas.openxmlformats.org/officeDocument/2006/relationships/image" Target="../media/image21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65825-F484-4954-9016-0258649A577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8A0E8F73-A20F-44EC-824C-5E732CA2E310}">
      <dgm:prSet/>
      <dgm:spPr/>
      <dgm:t>
        <a:bodyPr/>
        <a:lstStyle/>
        <a:p>
          <a:r>
            <a:rPr lang="en-US"/>
            <a:t>• Purpose: State the aim of the investigation and its real-world application.</a:t>
          </a:r>
        </a:p>
      </dgm:t>
    </dgm:pt>
    <dgm:pt modelId="{D5E14E20-593D-4D22-A729-10D54C46B52D}" type="parTrans" cxnId="{8BBA2AC6-936A-4894-BEA3-1A19F35109CE}">
      <dgm:prSet/>
      <dgm:spPr/>
      <dgm:t>
        <a:bodyPr/>
        <a:lstStyle/>
        <a:p>
          <a:endParaRPr lang="en-US"/>
        </a:p>
      </dgm:t>
    </dgm:pt>
    <dgm:pt modelId="{631E84A3-BE69-458F-AEE1-E329C2FFE834}" type="sibTrans" cxnId="{8BBA2AC6-936A-4894-BEA3-1A19F35109CE}">
      <dgm:prSet/>
      <dgm:spPr/>
      <dgm:t>
        <a:bodyPr/>
        <a:lstStyle/>
        <a:p>
          <a:endParaRPr lang="en-US"/>
        </a:p>
      </dgm:t>
    </dgm:pt>
    <dgm:pt modelId="{5FB89829-3193-450B-BAD6-DA21624EF41F}">
      <dgm:prSet/>
      <dgm:spPr/>
      <dgm:t>
        <a:bodyPr/>
        <a:lstStyle/>
        <a:p>
          <a:r>
            <a:rPr lang="en-US"/>
            <a:t>• Research Question: Clear and concise.</a:t>
          </a:r>
        </a:p>
      </dgm:t>
    </dgm:pt>
    <dgm:pt modelId="{C46F002A-2F13-44E3-B8E3-0A06853E9E69}" type="parTrans" cxnId="{7AA1364E-9448-433C-86FB-B5F1C63F4D15}">
      <dgm:prSet/>
      <dgm:spPr/>
      <dgm:t>
        <a:bodyPr/>
        <a:lstStyle/>
        <a:p>
          <a:endParaRPr lang="en-US"/>
        </a:p>
      </dgm:t>
    </dgm:pt>
    <dgm:pt modelId="{5E3B0AA6-53CA-439C-9EF2-B75574F83602}" type="sibTrans" cxnId="{7AA1364E-9448-433C-86FB-B5F1C63F4D15}">
      <dgm:prSet/>
      <dgm:spPr/>
      <dgm:t>
        <a:bodyPr/>
        <a:lstStyle/>
        <a:p>
          <a:endParaRPr lang="en-US"/>
        </a:p>
      </dgm:t>
    </dgm:pt>
    <dgm:pt modelId="{13E72B5A-86DD-424D-ABFE-22256F131750}">
      <dgm:prSet/>
      <dgm:spPr/>
      <dgm:t>
        <a:bodyPr/>
        <a:lstStyle/>
        <a:p>
          <a:r>
            <a:rPr lang="en-US"/>
            <a:t>• Justification of the Topic: Relating to real-world problems.</a:t>
          </a:r>
        </a:p>
      </dgm:t>
    </dgm:pt>
    <dgm:pt modelId="{3294E4DD-A8DB-4348-89E0-A17F54A4A5DB}" type="parTrans" cxnId="{82443906-90C1-4DAA-BD1B-80D35447361A}">
      <dgm:prSet/>
      <dgm:spPr/>
      <dgm:t>
        <a:bodyPr/>
        <a:lstStyle/>
        <a:p>
          <a:endParaRPr lang="en-US"/>
        </a:p>
      </dgm:t>
    </dgm:pt>
    <dgm:pt modelId="{CFE41917-3A10-4D0E-BD71-C45B6FF9B6F1}" type="sibTrans" cxnId="{82443906-90C1-4DAA-BD1B-80D35447361A}">
      <dgm:prSet/>
      <dgm:spPr/>
      <dgm:t>
        <a:bodyPr/>
        <a:lstStyle/>
        <a:p>
          <a:endParaRPr lang="en-US"/>
        </a:p>
      </dgm:t>
    </dgm:pt>
    <dgm:pt modelId="{34D58E26-CE56-4FBB-999B-239D5C06FD7C}">
      <dgm:prSet/>
      <dgm:spPr/>
      <dgm:t>
        <a:bodyPr/>
        <a:lstStyle/>
        <a:p>
          <a:r>
            <a:rPr lang="en-US"/>
            <a:t>• Hypothesis: Expected outcomes.</a:t>
          </a:r>
        </a:p>
      </dgm:t>
    </dgm:pt>
    <dgm:pt modelId="{804A0661-AC65-45BE-96F3-3B1A4BC7D3FF}" type="parTrans" cxnId="{73B7F88C-2E7D-4044-A147-B6043207DF67}">
      <dgm:prSet/>
      <dgm:spPr/>
      <dgm:t>
        <a:bodyPr/>
        <a:lstStyle/>
        <a:p>
          <a:endParaRPr lang="en-US"/>
        </a:p>
      </dgm:t>
    </dgm:pt>
    <dgm:pt modelId="{D2536E81-250B-4684-B645-450271724674}" type="sibTrans" cxnId="{73B7F88C-2E7D-4044-A147-B6043207DF67}">
      <dgm:prSet/>
      <dgm:spPr/>
      <dgm:t>
        <a:bodyPr/>
        <a:lstStyle/>
        <a:p>
          <a:endParaRPr lang="en-US"/>
        </a:p>
      </dgm:t>
    </dgm:pt>
    <dgm:pt modelId="{2E828F3C-88A4-4EC0-B123-3F4531AAE43D}" type="pres">
      <dgm:prSet presAssocID="{29665825-F484-4954-9016-0258649A5778}" presName="root" presStyleCnt="0">
        <dgm:presLayoutVars>
          <dgm:dir/>
          <dgm:resizeHandles val="exact"/>
        </dgm:presLayoutVars>
      </dgm:prSet>
      <dgm:spPr/>
    </dgm:pt>
    <dgm:pt modelId="{99924017-F554-47CD-84D0-EF78A4019DBC}" type="pres">
      <dgm:prSet presAssocID="{8A0E8F73-A20F-44EC-824C-5E732CA2E310}" presName="compNode" presStyleCnt="0"/>
      <dgm:spPr/>
    </dgm:pt>
    <dgm:pt modelId="{2A98B2C5-94D2-4942-8FA7-289C1DF7F9DB}" type="pres">
      <dgm:prSet presAssocID="{8A0E8F73-A20F-44EC-824C-5E732CA2E31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487A3568-31B0-4226-A6FE-126BCFC95685}" type="pres">
      <dgm:prSet presAssocID="{8A0E8F73-A20F-44EC-824C-5E732CA2E310}" presName="spaceRect" presStyleCnt="0"/>
      <dgm:spPr/>
    </dgm:pt>
    <dgm:pt modelId="{4375AEE5-1851-428E-A2E8-4FD30D8510D5}" type="pres">
      <dgm:prSet presAssocID="{8A0E8F73-A20F-44EC-824C-5E732CA2E310}" presName="textRect" presStyleLbl="revTx" presStyleIdx="0" presStyleCnt="4">
        <dgm:presLayoutVars>
          <dgm:chMax val="1"/>
          <dgm:chPref val="1"/>
        </dgm:presLayoutVars>
      </dgm:prSet>
      <dgm:spPr/>
    </dgm:pt>
    <dgm:pt modelId="{F40ED825-59B8-4332-B62F-1785B35A9252}" type="pres">
      <dgm:prSet presAssocID="{631E84A3-BE69-458F-AEE1-E329C2FFE834}" presName="sibTrans" presStyleCnt="0"/>
      <dgm:spPr/>
    </dgm:pt>
    <dgm:pt modelId="{E3804A31-DF2F-42DD-BD22-EF7225A962AE}" type="pres">
      <dgm:prSet presAssocID="{5FB89829-3193-450B-BAD6-DA21624EF41F}" presName="compNode" presStyleCnt="0"/>
      <dgm:spPr/>
    </dgm:pt>
    <dgm:pt modelId="{38A7F1A0-7AD5-4DCA-BBA0-72E16E0DE111}" type="pres">
      <dgm:prSet presAssocID="{5FB89829-3193-450B-BAD6-DA21624EF41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A46749F4-9644-4766-B1EA-A18D5335D30D}" type="pres">
      <dgm:prSet presAssocID="{5FB89829-3193-450B-BAD6-DA21624EF41F}" presName="spaceRect" presStyleCnt="0"/>
      <dgm:spPr/>
    </dgm:pt>
    <dgm:pt modelId="{59CC3C51-EF60-42F9-8ACB-E9A08FD3E236}" type="pres">
      <dgm:prSet presAssocID="{5FB89829-3193-450B-BAD6-DA21624EF41F}" presName="textRect" presStyleLbl="revTx" presStyleIdx="1" presStyleCnt="4">
        <dgm:presLayoutVars>
          <dgm:chMax val="1"/>
          <dgm:chPref val="1"/>
        </dgm:presLayoutVars>
      </dgm:prSet>
      <dgm:spPr/>
    </dgm:pt>
    <dgm:pt modelId="{38060A22-509B-4D6D-98A1-8DEA33B25AA5}" type="pres">
      <dgm:prSet presAssocID="{5E3B0AA6-53CA-439C-9EF2-B75574F83602}" presName="sibTrans" presStyleCnt="0"/>
      <dgm:spPr/>
    </dgm:pt>
    <dgm:pt modelId="{7B8AA0A1-8E47-4BA8-9381-567A48345AAA}" type="pres">
      <dgm:prSet presAssocID="{13E72B5A-86DD-424D-ABFE-22256F131750}" presName="compNode" presStyleCnt="0"/>
      <dgm:spPr/>
    </dgm:pt>
    <dgm:pt modelId="{A9C6E20C-4CC3-49FE-8CE2-87EFB15AE14B}" type="pres">
      <dgm:prSet presAssocID="{13E72B5A-86DD-424D-ABFE-22256F13175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4E945BBE-DA7E-4C44-B036-45D0944D72E2}" type="pres">
      <dgm:prSet presAssocID="{13E72B5A-86DD-424D-ABFE-22256F131750}" presName="spaceRect" presStyleCnt="0"/>
      <dgm:spPr/>
    </dgm:pt>
    <dgm:pt modelId="{B9D62DDE-CB4B-40C1-935E-FEAEA5D88136}" type="pres">
      <dgm:prSet presAssocID="{13E72B5A-86DD-424D-ABFE-22256F131750}" presName="textRect" presStyleLbl="revTx" presStyleIdx="2" presStyleCnt="4">
        <dgm:presLayoutVars>
          <dgm:chMax val="1"/>
          <dgm:chPref val="1"/>
        </dgm:presLayoutVars>
      </dgm:prSet>
      <dgm:spPr/>
    </dgm:pt>
    <dgm:pt modelId="{4D7183F5-228D-43AC-9E5D-30545815D5CD}" type="pres">
      <dgm:prSet presAssocID="{CFE41917-3A10-4D0E-BD71-C45B6FF9B6F1}" presName="sibTrans" presStyleCnt="0"/>
      <dgm:spPr/>
    </dgm:pt>
    <dgm:pt modelId="{97DF0AFE-426F-4479-84D5-3917BAE9B155}" type="pres">
      <dgm:prSet presAssocID="{34D58E26-CE56-4FBB-999B-239D5C06FD7C}" presName="compNode" presStyleCnt="0"/>
      <dgm:spPr/>
    </dgm:pt>
    <dgm:pt modelId="{C0B12850-34B7-4D34-B574-E07F21C8C337}" type="pres">
      <dgm:prSet presAssocID="{34D58E26-CE56-4FBB-999B-239D5C06FD7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73B75E73-922A-40ED-BDC1-25060923656B}" type="pres">
      <dgm:prSet presAssocID="{34D58E26-CE56-4FBB-999B-239D5C06FD7C}" presName="spaceRect" presStyleCnt="0"/>
      <dgm:spPr/>
    </dgm:pt>
    <dgm:pt modelId="{6CDDF2CA-6DAE-4546-8DED-D2EA54445279}" type="pres">
      <dgm:prSet presAssocID="{34D58E26-CE56-4FBB-999B-239D5C06FD7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82443906-90C1-4DAA-BD1B-80D35447361A}" srcId="{29665825-F484-4954-9016-0258649A5778}" destId="{13E72B5A-86DD-424D-ABFE-22256F131750}" srcOrd="2" destOrd="0" parTransId="{3294E4DD-A8DB-4348-89E0-A17F54A4A5DB}" sibTransId="{CFE41917-3A10-4D0E-BD71-C45B6FF9B6F1}"/>
    <dgm:cxn modelId="{E4100A13-0BC8-4437-B480-3DE3F4347C87}" type="presOf" srcId="{34D58E26-CE56-4FBB-999B-239D5C06FD7C}" destId="{6CDDF2CA-6DAE-4546-8DED-D2EA54445279}" srcOrd="0" destOrd="0" presId="urn:microsoft.com/office/officeart/2018/2/layout/IconLabelList"/>
    <dgm:cxn modelId="{060C034B-95DE-4E5F-9FFC-6964520A622B}" type="presOf" srcId="{5FB89829-3193-450B-BAD6-DA21624EF41F}" destId="{59CC3C51-EF60-42F9-8ACB-E9A08FD3E236}" srcOrd="0" destOrd="0" presId="urn:microsoft.com/office/officeart/2018/2/layout/IconLabelList"/>
    <dgm:cxn modelId="{7AA1364E-9448-433C-86FB-B5F1C63F4D15}" srcId="{29665825-F484-4954-9016-0258649A5778}" destId="{5FB89829-3193-450B-BAD6-DA21624EF41F}" srcOrd="1" destOrd="0" parTransId="{C46F002A-2F13-44E3-B8E3-0A06853E9E69}" sibTransId="{5E3B0AA6-53CA-439C-9EF2-B75574F83602}"/>
    <dgm:cxn modelId="{73B7F88C-2E7D-4044-A147-B6043207DF67}" srcId="{29665825-F484-4954-9016-0258649A5778}" destId="{34D58E26-CE56-4FBB-999B-239D5C06FD7C}" srcOrd="3" destOrd="0" parTransId="{804A0661-AC65-45BE-96F3-3B1A4BC7D3FF}" sibTransId="{D2536E81-250B-4684-B645-450271724674}"/>
    <dgm:cxn modelId="{1CB9F7A2-DEB3-43C1-81F8-DABB63468A50}" type="presOf" srcId="{13E72B5A-86DD-424D-ABFE-22256F131750}" destId="{B9D62DDE-CB4B-40C1-935E-FEAEA5D88136}" srcOrd="0" destOrd="0" presId="urn:microsoft.com/office/officeart/2018/2/layout/IconLabelList"/>
    <dgm:cxn modelId="{1CF7FEAB-39A5-479F-8652-B857F2D99666}" type="presOf" srcId="{29665825-F484-4954-9016-0258649A5778}" destId="{2E828F3C-88A4-4EC0-B123-3F4531AAE43D}" srcOrd="0" destOrd="0" presId="urn:microsoft.com/office/officeart/2018/2/layout/IconLabelList"/>
    <dgm:cxn modelId="{1F792DC1-5417-44E7-86DB-99F618FC05EF}" type="presOf" srcId="{8A0E8F73-A20F-44EC-824C-5E732CA2E310}" destId="{4375AEE5-1851-428E-A2E8-4FD30D8510D5}" srcOrd="0" destOrd="0" presId="urn:microsoft.com/office/officeart/2018/2/layout/IconLabelList"/>
    <dgm:cxn modelId="{8BBA2AC6-936A-4894-BEA3-1A19F35109CE}" srcId="{29665825-F484-4954-9016-0258649A5778}" destId="{8A0E8F73-A20F-44EC-824C-5E732CA2E310}" srcOrd="0" destOrd="0" parTransId="{D5E14E20-593D-4D22-A729-10D54C46B52D}" sibTransId="{631E84A3-BE69-458F-AEE1-E329C2FFE834}"/>
    <dgm:cxn modelId="{8F41CDE4-B790-45BD-88DF-346C3F5F1A64}" type="presParOf" srcId="{2E828F3C-88A4-4EC0-B123-3F4531AAE43D}" destId="{99924017-F554-47CD-84D0-EF78A4019DBC}" srcOrd="0" destOrd="0" presId="urn:microsoft.com/office/officeart/2018/2/layout/IconLabelList"/>
    <dgm:cxn modelId="{32D541DF-B434-4AFB-9233-45ADD5DEB288}" type="presParOf" srcId="{99924017-F554-47CD-84D0-EF78A4019DBC}" destId="{2A98B2C5-94D2-4942-8FA7-289C1DF7F9DB}" srcOrd="0" destOrd="0" presId="urn:microsoft.com/office/officeart/2018/2/layout/IconLabelList"/>
    <dgm:cxn modelId="{C82BD94C-0621-4CFA-938A-787331443588}" type="presParOf" srcId="{99924017-F554-47CD-84D0-EF78A4019DBC}" destId="{487A3568-31B0-4226-A6FE-126BCFC95685}" srcOrd="1" destOrd="0" presId="urn:microsoft.com/office/officeart/2018/2/layout/IconLabelList"/>
    <dgm:cxn modelId="{651774B0-4959-4768-9254-B3C9EBAFD9EE}" type="presParOf" srcId="{99924017-F554-47CD-84D0-EF78A4019DBC}" destId="{4375AEE5-1851-428E-A2E8-4FD30D8510D5}" srcOrd="2" destOrd="0" presId="urn:microsoft.com/office/officeart/2018/2/layout/IconLabelList"/>
    <dgm:cxn modelId="{21DC8FF9-DB0B-4FB6-B48A-1649BBA3A5D3}" type="presParOf" srcId="{2E828F3C-88A4-4EC0-B123-3F4531AAE43D}" destId="{F40ED825-59B8-4332-B62F-1785B35A9252}" srcOrd="1" destOrd="0" presId="urn:microsoft.com/office/officeart/2018/2/layout/IconLabelList"/>
    <dgm:cxn modelId="{4809D9C1-4A33-427E-9694-D41CAF6E6711}" type="presParOf" srcId="{2E828F3C-88A4-4EC0-B123-3F4531AAE43D}" destId="{E3804A31-DF2F-42DD-BD22-EF7225A962AE}" srcOrd="2" destOrd="0" presId="urn:microsoft.com/office/officeart/2018/2/layout/IconLabelList"/>
    <dgm:cxn modelId="{2D02E018-1C86-4E36-B23E-B5FCE4BEE2C8}" type="presParOf" srcId="{E3804A31-DF2F-42DD-BD22-EF7225A962AE}" destId="{38A7F1A0-7AD5-4DCA-BBA0-72E16E0DE111}" srcOrd="0" destOrd="0" presId="urn:microsoft.com/office/officeart/2018/2/layout/IconLabelList"/>
    <dgm:cxn modelId="{199D39B3-7D19-439F-8743-33AE550DA6FA}" type="presParOf" srcId="{E3804A31-DF2F-42DD-BD22-EF7225A962AE}" destId="{A46749F4-9644-4766-B1EA-A18D5335D30D}" srcOrd="1" destOrd="0" presId="urn:microsoft.com/office/officeart/2018/2/layout/IconLabelList"/>
    <dgm:cxn modelId="{694DEC9B-834B-4FEF-ACE9-C8B0F43D12F5}" type="presParOf" srcId="{E3804A31-DF2F-42DD-BD22-EF7225A962AE}" destId="{59CC3C51-EF60-42F9-8ACB-E9A08FD3E236}" srcOrd="2" destOrd="0" presId="urn:microsoft.com/office/officeart/2018/2/layout/IconLabelList"/>
    <dgm:cxn modelId="{E06D2485-26F6-44CC-AF3F-D3D28CF4EB54}" type="presParOf" srcId="{2E828F3C-88A4-4EC0-B123-3F4531AAE43D}" destId="{38060A22-509B-4D6D-98A1-8DEA33B25AA5}" srcOrd="3" destOrd="0" presId="urn:microsoft.com/office/officeart/2018/2/layout/IconLabelList"/>
    <dgm:cxn modelId="{4B69F2DE-99AF-41EB-AB74-3E0512B6E93B}" type="presParOf" srcId="{2E828F3C-88A4-4EC0-B123-3F4531AAE43D}" destId="{7B8AA0A1-8E47-4BA8-9381-567A48345AAA}" srcOrd="4" destOrd="0" presId="urn:microsoft.com/office/officeart/2018/2/layout/IconLabelList"/>
    <dgm:cxn modelId="{8463B043-00B9-4A9C-B76C-5DA0DADF4F8F}" type="presParOf" srcId="{7B8AA0A1-8E47-4BA8-9381-567A48345AAA}" destId="{A9C6E20C-4CC3-49FE-8CE2-87EFB15AE14B}" srcOrd="0" destOrd="0" presId="urn:microsoft.com/office/officeart/2018/2/layout/IconLabelList"/>
    <dgm:cxn modelId="{E62F4CDD-2F9D-4C56-BFC1-423D99CF19B3}" type="presParOf" srcId="{7B8AA0A1-8E47-4BA8-9381-567A48345AAA}" destId="{4E945BBE-DA7E-4C44-B036-45D0944D72E2}" srcOrd="1" destOrd="0" presId="urn:microsoft.com/office/officeart/2018/2/layout/IconLabelList"/>
    <dgm:cxn modelId="{C4F8D7CC-7B9B-4C64-B085-8F4BF2B40E58}" type="presParOf" srcId="{7B8AA0A1-8E47-4BA8-9381-567A48345AAA}" destId="{B9D62DDE-CB4B-40C1-935E-FEAEA5D88136}" srcOrd="2" destOrd="0" presId="urn:microsoft.com/office/officeart/2018/2/layout/IconLabelList"/>
    <dgm:cxn modelId="{AEBD8E14-9610-451E-ADFB-2B949F689080}" type="presParOf" srcId="{2E828F3C-88A4-4EC0-B123-3F4531AAE43D}" destId="{4D7183F5-228D-43AC-9E5D-30545815D5CD}" srcOrd="5" destOrd="0" presId="urn:microsoft.com/office/officeart/2018/2/layout/IconLabelList"/>
    <dgm:cxn modelId="{F6939CB9-9F58-4CD2-A3AA-5165471DF0CA}" type="presParOf" srcId="{2E828F3C-88A4-4EC0-B123-3F4531AAE43D}" destId="{97DF0AFE-426F-4479-84D5-3917BAE9B155}" srcOrd="6" destOrd="0" presId="urn:microsoft.com/office/officeart/2018/2/layout/IconLabelList"/>
    <dgm:cxn modelId="{3091ECAE-657A-40CC-A667-338F4C9AD1B5}" type="presParOf" srcId="{97DF0AFE-426F-4479-84D5-3917BAE9B155}" destId="{C0B12850-34B7-4D34-B574-E07F21C8C337}" srcOrd="0" destOrd="0" presId="urn:microsoft.com/office/officeart/2018/2/layout/IconLabelList"/>
    <dgm:cxn modelId="{09276489-C8C2-4E6E-9638-5696781E95BD}" type="presParOf" srcId="{97DF0AFE-426F-4479-84D5-3917BAE9B155}" destId="{73B75E73-922A-40ED-BDC1-25060923656B}" srcOrd="1" destOrd="0" presId="urn:microsoft.com/office/officeart/2018/2/layout/IconLabelList"/>
    <dgm:cxn modelId="{8AA8A593-5F4C-4DE5-A21C-7B76343E0FB3}" type="presParOf" srcId="{97DF0AFE-426F-4479-84D5-3917BAE9B155}" destId="{6CDDF2CA-6DAE-4546-8DED-D2EA5444527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D44AA4-F100-4F2F-9957-1B918A9E8A61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9900D79-94AD-41C9-948F-4CBD712BD091}">
      <dgm:prSet/>
      <dgm:spPr/>
      <dgm:t>
        <a:bodyPr/>
        <a:lstStyle/>
        <a:p>
          <a:pPr>
            <a:defRPr cap="all"/>
          </a:pPr>
          <a:r>
            <a:rPr lang="en-US"/>
            <a:t>• Concepts: Descriptive Statistics, Correlation Coefficient, Linear Regression.</a:t>
          </a:r>
        </a:p>
      </dgm:t>
    </dgm:pt>
    <dgm:pt modelId="{79065297-64A0-4E33-B6DC-5A75224F6A07}" type="parTrans" cxnId="{CF0A4D46-9CA1-449F-8295-25D98E94E5CD}">
      <dgm:prSet/>
      <dgm:spPr/>
      <dgm:t>
        <a:bodyPr/>
        <a:lstStyle/>
        <a:p>
          <a:endParaRPr lang="en-US"/>
        </a:p>
      </dgm:t>
    </dgm:pt>
    <dgm:pt modelId="{1AB98485-2948-40D0-A265-4A1DDB408B7E}" type="sibTrans" cxnId="{CF0A4D46-9CA1-449F-8295-25D98E94E5CD}">
      <dgm:prSet/>
      <dgm:spPr/>
      <dgm:t>
        <a:bodyPr/>
        <a:lstStyle/>
        <a:p>
          <a:endParaRPr lang="en-US"/>
        </a:p>
      </dgm:t>
    </dgm:pt>
    <dgm:pt modelId="{19115DD9-1F6A-487C-96D1-B7B7885980E2}">
      <dgm:prSet/>
      <dgm:spPr/>
      <dgm:t>
        <a:bodyPr/>
        <a:lstStyle/>
        <a:p>
          <a:pPr>
            <a:defRPr cap="all"/>
          </a:pPr>
          <a:r>
            <a:rPr lang="en-US"/>
            <a:t>• Application of mathematics to real-world context.</a:t>
          </a:r>
        </a:p>
      </dgm:t>
    </dgm:pt>
    <dgm:pt modelId="{81F2729C-802E-451E-9DF4-817DAAF58BFF}" type="parTrans" cxnId="{91DD877C-C55B-40B1-AE57-209D406D4605}">
      <dgm:prSet/>
      <dgm:spPr/>
      <dgm:t>
        <a:bodyPr/>
        <a:lstStyle/>
        <a:p>
          <a:endParaRPr lang="en-US"/>
        </a:p>
      </dgm:t>
    </dgm:pt>
    <dgm:pt modelId="{0C935930-98E1-4A73-9625-3B60EFCF89B3}" type="sibTrans" cxnId="{91DD877C-C55B-40B1-AE57-209D406D4605}">
      <dgm:prSet/>
      <dgm:spPr/>
      <dgm:t>
        <a:bodyPr/>
        <a:lstStyle/>
        <a:p>
          <a:endParaRPr lang="en-US"/>
        </a:p>
      </dgm:t>
    </dgm:pt>
    <dgm:pt modelId="{37614A8B-0D5A-431A-BEB1-D7275D34FB38}">
      <dgm:prSet/>
      <dgm:spPr/>
      <dgm:t>
        <a:bodyPr/>
        <a:lstStyle/>
        <a:p>
          <a:pPr>
            <a:defRPr cap="all"/>
          </a:pPr>
          <a:r>
            <a:rPr lang="en-US"/>
            <a:t>• Key Points: Show personal engagement and data-driven exploration.</a:t>
          </a:r>
        </a:p>
      </dgm:t>
    </dgm:pt>
    <dgm:pt modelId="{134A845C-0E1C-4070-9C05-FB1F6E4C081A}" type="parTrans" cxnId="{7D0BF12C-5C70-456D-86BD-8F668A02946F}">
      <dgm:prSet/>
      <dgm:spPr/>
      <dgm:t>
        <a:bodyPr/>
        <a:lstStyle/>
        <a:p>
          <a:endParaRPr lang="en-US"/>
        </a:p>
      </dgm:t>
    </dgm:pt>
    <dgm:pt modelId="{EEA02088-B932-47CE-B1A3-179AABB8A669}" type="sibTrans" cxnId="{7D0BF12C-5C70-456D-86BD-8F668A02946F}">
      <dgm:prSet/>
      <dgm:spPr/>
      <dgm:t>
        <a:bodyPr/>
        <a:lstStyle/>
        <a:p>
          <a:endParaRPr lang="en-US"/>
        </a:p>
      </dgm:t>
    </dgm:pt>
    <dgm:pt modelId="{8CB6DD9C-DBE3-4EEB-B768-4AE5C0A354FE}">
      <dgm:prSet/>
      <dgm:spPr/>
      <dgm:t>
        <a:bodyPr/>
        <a:lstStyle/>
        <a:p>
          <a:pPr>
            <a:defRPr cap="all"/>
          </a:pPr>
          <a:r>
            <a:rPr lang="en-US"/>
            <a:t>• Visual aids: Diagrams, graphs, tables.</a:t>
          </a:r>
        </a:p>
      </dgm:t>
    </dgm:pt>
    <dgm:pt modelId="{89D563BE-25A4-4612-94F0-A38ED5357F88}" type="parTrans" cxnId="{7A8FD2AD-1D70-4C30-B777-3A7F492245A4}">
      <dgm:prSet/>
      <dgm:spPr/>
      <dgm:t>
        <a:bodyPr/>
        <a:lstStyle/>
        <a:p>
          <a:endParaRPr lang="en-US"/>
        </a:p>
      </dgm:t>
    </dgm:pt>
    <dgm:pt modelId="{45B1947F-0158-4112-A343-804D4A6CBAF1}" type="sibTrans" cxnId="{7A8FD2AD-1D70-4C30-B777-3A7F492245A4}">
      <dgm:prSet/>
      <dgm:spPr/>
      <dgm:t>
        <a:bodyPr/>
        <a:lstStyle/>
        <a:p>
          <a:endParaRPr lang="en-US"/>
        </a:p>
      </dgm:t>
    </dgm:pt>
    <dgm:pt modelId="{C0676D85-E7FC-4BDA-A4D9-FD1246E945D9}" type="pres">
      <dgm:prSet presAssocID="{E8D44AA4-F100-4F2F-9957-1B918A9E8A61}" presName="root" presStyleCnt="0">
        <dgm:presLayoutVars>
          <dgm:dir/>
          <dgm:resizeHandles val="exact"/>
        </dgm:presLayoutVars>
      </dgm:prSet>
      <dgm:spPr/>
    </dgm:pt>
    <dgm:pt modelId="{E55ABED9-DCC7-4A17-9D8B-781FDF64D0B8}" type="pres">
      <dgm:prSet presAssocID="{79900D79-94AD-41C9-948F-4CBD712BD091}" presName="compNode" presStyleCnt="0"/>
      <dgm:spPr/>
    </dgm:pt>
    <dgm:pt modelId="{634EE9D9-37A2-4A68-A002-4DBE1CDBE41A}" type="pres">
      <dgm:prSet presAssocID="{79900D79-94AD-41C9-948F-4CBD712BD091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F1CEF46A-7A7C-409B-9901-A212556C8BAF}" type="pres">
      <dgm:prSet presAssocID="{79900D79-94AD-41C9-948F-4CBD712BD09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9A311C89-FAC1-4FA5-BF34-51DBE57D4EBB}" type="pres">
      <dgm:prSet presAssocID="{79900D79-94AD-41C9-948F-4CBD712BD091}" presName="spaceRect" presStyleCnt="0"/>
      <dgm:spPr/>
    </dgm:pt>
    <dgm:pt modelId="{AC0601CE-614B-452C-932E-7C254B0FF1B7}" type="pres">
      <dgm:prSet presAssocID="{79900D79-94AD-41C9-948F-4CBD712BD091}" presName="textRect" presStyleLbl="revTx" presStyleIdx="0" presStyleCnt="4">
        <dgm:presLayoutVars>
          <dgm:chMax val="1"/>
          <dgm:chPref val="1"/>
        </dgm:presLayoutVars>
      </dgm:prSet>
      <dgm:spPr/>
    </dgm:pt>
    <dgm:pt modelId="{C015C90C-C966-447C-86F7-764828C6ED4D}" type="pres">
      <dgm:prSet presAssocID="{1AB98485-2948-40D0-A265-4A1DDB408B7E}" presName="sibTrans" presStyleCnt="0"/>
      <dgm:spPr/>
    </dgm:pt>
    <dgm:pt modelId="{91C2FE71-1831-40B0-9E19-6FE639BCB1D8}" type="pres">
      <dgm:prSet presAssocID="{19115DD9-1F6A-487C-96D1-B7B7885980E2}" presName="compNode" presStyleCnt="0"/>
      <dgm:spPr/>
    </dgm:pt>
    <dgm:pt modelId="{8AC4CCFA-CE54-45A1-900C-43C99DDE4546}" type="pres">
      <dgm:prSet presAssocID="{19115DD9-1F6A-487C-96D1-B7B7885980E2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ADA311E7-2B29-46E8-A30B-43DEAE15775E}" type="pres">
      <dgm:prSet presAssocID="{19115DD9-1F6A-487C-96D1-B7B7885980E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thematics"/>
        </a:ext>
      </dgm:extLst>
    </dgm:pt>
    <dgm:pt modelId="{408047D4-CBAE-4485-A219-FC07D9051717}" type="pres">
      <dgm:prSet presAssocID="{19115DD9-1F6A-487C-96D1-B7B7885980E2}" presName="spaceRect" presStyleCnt="0"/>
      <dgm:spPr/>
    </dgm:pt>
    <dgm:pt modelId="{60C43B43-CEDB-495F-A9DB-115AFC7755D1}" type="pres">
      <dgm:prSet presAssocID="{19115DD9-1F6A-487C-96D1-B7B7885980E2}" presName="textRect" presStyleLbl="revTx" presStyleIdx="1" presStyleCnt="4">
        <dgm:presLayoutVars>
          <dgm:chMax val="1"/>
          <dgm:chPref val="1"/>
        </dgm:presLayoutVars>
      </dgm:prSet>
      <dgm:spPr/>
    </dgm:pt>
    <dgm:pt modelId="{D027FCFC-774D-42B3-BBCE-4F0F01EA02CB}" type="pres">
      <dgm:prSet presAssocID="{0C935930-98E1-4A73-9625-3B60EFCF89B3}" presName="sibTrans" presStyleCnt="0"/>
      <dgm:spPr/>
    </dgm:pt>
    <dgm:pt modelId="{C78F0E78-C1FD-4634-B834-3B8582ACFC2A}" type="pres">
      <dgm:prSet presAssocID="{37614A8B-0D5A-431A-BEB1-D7275D34FB38}" presName="compNode" presStyleCnt="0"/>
      <dgm:spPr/>
    </dgm:pt>
    <dgm:pt modelId="{13510B4C-DD83-494A-83A3-ED21F18ABB5B}" type="pres">
      <dgm:prSet presAssocID="{37614A8B-0D5A-431A-BEB1-D7275D34FB38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A76C7071-9F8D-499D-AC93-74936E31F557}" type="pres">
      <dgm:prSet presAssocID="{37614A8B-0D5A-431A-BEB1-D7275D34FB3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btitles"/>
        </a:ext>
      </dgm:extLst>
    </dgm:pt>
    <dgm:pt modelId="{4B5906E5-E235-4395-9E59-593C57F5DA2A}" type="pres">
      <dgm:prSet presAssocID="{37614A8B-0D5A-431A-BEB1-D7275D34FB38}" presName="spaceRect" presStyleCnt="0"/>
      <dgm:spPr/>
    </dgm:pt>
    <dgm:pt modelId="{902105EA-4B7E-40DB-9C0A-6B5DC7C8A3B3}" type="pres">
      <dgm:prSet presAssocID="{37614A8B-0D5A-431A-BEB1-D7275D34FB38}" presName="textRect" presStyleLbl="revTx" presStyleIdx="2" presStyleCnt="4">
        <dgm:presLayoutVars>
          <dgm:chMax val="1"/>
          <dgm:chPref val="1"/>
        </dgm:presLayoutVars>
      </dgm:prSet>
      <dgm:spPr/>
    </dgm:pt>
    <dgm:pt modelId="{071CC96D-9D84-4D65-93BB-6EBEBD2433DA}" type="pres">
      <dgm:prSet presAssocID="{EEA02088-B932-47CE-B1A3-179AABB8A669}" presName="sibTrans" presStyleCnt="0"/>
      <dgm:spPr/>
    </dgm:pt>
    <dgm:pt modelId="{56A3EFD9-51E4-4CDB-9638-76B579FE9642}" type="pres">
      <dgm:prSet presAssocID="{8CB6DD9C-DBE3-4EEB-B768-4AE5C0A354FE}" presName="compNode" presStyleCnt="0"/>
      <dgm:spPr/>
    </dgm:pt>
    <dgm:pt modelId="{2968D09E-F9B1-4744-AD02-C179C74DDAA2}" type="pres">
      <dgm:prSet presAssocID="{8CB6DD9C-DBE3-4EEB-B768-4AE5C0A354FE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8D541908-50F9-4352-A94D-13AE7B2B5D92}" type="pres">
      <dgm:prSet presAssocID="{8CB6DD9C-DBE3-4EEB-B768-4AE5C0A354F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2CC2AC84-5C2A-439C-ACEC-9FEFE4BCC439}" type="pres">
      <dgm:prSet presAssocID="{8CB6DD9C-DBE3-4EEB-B768-4AE5C0A354FE}" presName="spaceRect" presStyleCnt="0"/>
      <dgm:spPr/>
    </dgm:pt>
    <dgm:pt modelId="{81C45238-BCB7-4D00-BFCD-167EAB1E0E92}" type="pres">
      <dgm:prSet presAssocID="{8CB6DD9C-DBE3-4EEB-B768-4AE5C0A354F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9B3670A-375C-4CAE-98D0-3952CCE8E251}" type="presOf" srcId="{37614A8B-0D5A-431A-BEB1-D7275D34FB38}" destId="{902105EA-4B7E-40DB-9C0A-6B5DC7C8A3B3}" srcOrd="0" destOrd="0" presId="urn:microsoft.com/office/officeart/2018/5/layout/IconLeafLabelList"/>
    <dgm:cxn modelId="{645B2B1C-2D59-49A9-9430-865DF65CBC40}" type="presOf" srcId="{8CB6DD9C-DBE3-4EEB-B768-4AE5C0A354FE}" destId="{81C45238-BCB7-4D00-BFCD-167EAB1E0E92}" srcOrd="0" destOrd="0" presId="urn:microsoft.com/office/officeart/2018/5/layout/IconLeafLabelList"/>
    <dgm:cxn modelId="{7D0BF12C-5C70-456D-86BD-8F668A02946F}" srcId="{E8D44AA4-F100-4F2F-9957-1B918A9E8A61}" destId="{37614A8B-0D5A-431A-BEB1-D7275D34FB38}" srcOrd="2" destOrd="0" parTransId="{134A845C-0E1C-4070-9C05-FB1F6E4C081A}" sibTransId="{EEA02088-B932-47CE-B1A3-179AABB8A669}"/>
    <dgm:cxn modelId="{49CC4A44-4C01-4586-B88F-A75AA485EFC3}" type="presOf" srcId="{19115DD9-1F6A-487C-96D1-B7B7885980E2}" destId="{60C43B43-CEDB-495F-A9DB-115AFC7755D1}" srcOrd="0" destOrd="0" presId="urn:microsoft.com/office/officeart/2018/5/layout/IconLeafLabelList"/>
    <dgm:cxn modelId="{CF0A4D46-9CA1-449F-8295-25D98E94E5CD}" srcId="{E8D44AA4-F100-4F2F-9957-1B918A9E8A61}" destId="{79900D79-94AD-41C9-948F-4CBD712BD091}" srcOrd="0" destOrd="0" parTransId="{79065297-64A0-4E33-B6DC-5A75224F6A07}" sibTransId="{1AB98485-2948-40D0-A265-4A1DDB408B7E}"/>
    <dgm:cxn modelId="{91DD877C-C55B-40B1-AE57-209D406D4605}" srcId="{E8D44AA4-F100-4F2F-9957-1B918A9E8A61}" destId="{19115DD9-1F6A-487C-96D1-B7B7885980E2}" srcOrd="1" destOrd="0" parTransId="{81F2729C-802E-451E-9DF4-817DAAF58BFF}" sibTransId="{0C935930-98E1-4A73-9625-3B60EFCF89B3}"/>
    <dgm:cxn modelId="{7A8FD2AD-1D70-4C30-B777-3A7F492245A4}" srcId="{E8D44AA4-F100-4F2F-9957-1B918A9E8A61}" destId="{8CB6DD9C-DBE3-4EEB-B768-4AE5C0A354FE}" srcOrd="3" destOrd="0" parTransId="{89D563BE-25A4-4612-94F0-A38ED5357F88}" sibTransId="{45B1947F-0158-4112-A343-804D4A6CBAF1}"/>
    <dgm:cxn modelId="{FD646CC0-6F01-4F65-A232-1E150B87D1E2}" type="presOf" srcId="{79900D79-94AD-41C9-948F-4CBD712BD091}" destId="{AC0601CE-614B-452C-932E-7C254B0FF1B7}" srcOrd="0" destOrd="0" presId="urn:microsoft.com/office/officeart/2018/5/layout/IconLeafLabelList"/>
    <dgm:cxn modelId="{4B2561D2-7554-4704-8913-7877144DB705}" type="presOf" srcId="{E8D44AA4-F100-4F2F-9957-1B918A9E8A61}" destId="{C0676D85-E7FC-4BDA-A4D9-FD1246E945D9}" srcOrd="0" destOrd="0" presId="urn:microsoft.com/office/officeart/2018/5/layout/IconLeafLabelList"/>
    <dgm:cxn modelId="{F487DCCE-18FA-4DB5-B159-FB85EFF681D8}" type="presParOf" srcId="{C0676D85-E7FC-4BDA-A4D9-FD1246E945D9}" destId="{E55ABED9-DCC7-4A17-9D8B-781FDF64D0B8}" srcOrd="0" destOrd="0" presId="urn:microsoft.com/office/officeart/2018/5/layout/IconLeafLabelList"/>
    <dgm:cxn modelId="{E0EEBFA7-735C-497C-923B-7BD68D35D53C}" type="presParOf" srcId="{E55ABED9-DCC7-4A17-9D8B-781FDF64D0B8}" destId="{634EE9D9-37A2-4A68-A002-4DBE1CDBE41A}" srcOrd="0" destOrd="0" presId="urn:microsoft.com/office/officeart/2018/5/layout/IconLeafLabelList"/>
    <dgm:cxn modelId="{6B6C3379-24BD-47AD-A5CE-83FAA99B5C17}" type="presParOf" srcId="{E55ABED9-DCC7-4A17-9D8B-781FDF64D0B8}" destId="{F1CEF46A-7A7C-409B-9901-A212556C8BAF}" srcOrd="1" destOrd="0" presId="urn:microsoft.com/office/officeart/2018/5/layout/IconLeafLabelList"/>
    <dgm:cxn modelId="{9A7E8502-6275-447A-A49E-807FF5596656}" type="presParOf" srcId="{E55ABED9-DCC7-4A17-9D8B-781FDF64D0B8}" destId="{9A311C89-FAC1-4FA5-BF34-51DBE57D4EBB}" srcOrd="2" destOrd="0" presId="urn:microsoft.com/office/officeart/2018/5/layout/IconLeafLabelList"/>
    <dgm:cxn modelId="{FAF6FC65-139B-4DA8-A9A5-F3819FE8090E}" type="presParOf" srcId="{E55ABED9-DCC7-4A17-9D8B-781FDF64D0B8}" destId="{AC0601CE-614B-452C-932E-7C254B0FF1B7}" srcOrd="3" destOrd="0" presId="urn:microsoft.com/office/officeart/2018/5/layout/IconLeafLabelList"/>
    <dgm:cxn modelId="{26C378AE-AD9F-4307-9C3D-34F3D0FDC015}" type="presParOf" srcId="{C0676D85-E7FC-4BDA-A4D9-FD1246E945D9}" destId="{C015C90C-C966-447C-86F7-764828C6ED4D}" srcOrd="1" destOrd="0" presId="urn:microsoft.com/office/officeart/2018/5/layout/IconLeafLabelList"/>
    <dgm:cxn modelId="{28C9B013-42CB-41E2-8581-4D4789E792BC}" type="presParOf" srcId="{C0676D85-E7FC-4BDA-A4D9-FD1246E945D9}" destId="{91C2FE71-1831-40B0-9E19-6FE639BCB1D8}" srcOrd="2" destOrd="0" presId="urn:microsoft.com/office/officeart/2018/5/layout/IconLeafLabelList"/>
    <dgm:cxn modelId="{A2AD548C-615D-4A9B-B721-4323943880F8}" type="presParOf" srcId="{91C2FE71-1831-40B0-9E19-6FE639BCB1D8}" destId="{8AC4CCFA-CE54-45A1-900C-43C99DDE4546}" srcOrd="0" destOrd="0" presId="urn:microsoft.com/office/officeart/2018/5/layout/IconLeafLabelList"/>
    <dgm:cxn modelId="{ED3273FF-CA42-4812-A808-6643BBC5B4A0}" type="presParOf" srcId="{91C2FE71-1831-40B0-9E19-6FE639BCB1D8}" destId="{ADA311E7-2B29-46E8-A30B-43DEAE15775E}" srcOrd="1" destOrd="0" presId="urn:microsoft.com/office/officeart/2018/5/layout/IconLeafLabelList"/>
    <dgm:cxn modelId="{6DADF2C2-C8A9-4F9A-8460-643D148F919A}" type="presParOf" srcId="{91C2FE71-1831-40B0-9E19-6FE639BCB1D8}" destId="{408047D4-CBAE-4485-A219-FC07D9051717}" srcOrd="2" destOrd="0" presId="urn:microsoft.com/office/officeart/2018/5/layout/IconLeafLabelList"/>
    <dgm:cxn modelId="{075471B0-98EB-4579-A32D-133A20EF3631}" type="presParOf" srcId="{91C2FE71-1831-40B0-9E19-6FE639BCB1D8}" destId="{60C43B43-CEDB-495F-A9DB-115AFC7755D1}" srcOrd="3" destOrd="0" presId="urn:microsoft.com/office/officeart/2018/5/layout/IconLeafLabelList"/>
    <dgm:cxn modelId="{1C3F9166-480F-47F5-9B5F-B5AE05AEBE5F}" type="presParOf" srcId="{C0676D85-E7FC-4BDA-A4D9-FD1246E945D9}" destId="{D027FCFC-774D-42B3-BBCE-4F0F01EA02CB}" srcOrd="3" destOrd="0" presId="urn:microsoft.com/office/officeart/2018/5/layout/IconLeafLabelList"/>
    <dgm:cxn modelId="{5130DF17-AD3D-43E2-BB49-869C5355E450}" type="presParOf" srcId="{C0676D85-E7FC-4BDA-A4D9-FD1246E945D9}" destId="{C78F0E78-C1FD-4634-B834-3B8582ACFC2A}" srcOrd="4" destOrd="0" presId="urn:microsoft.com/office/officeart/2018/5/layout/IconLeafLabelList"/>
    <dgm:cxn modelId="{FCD6D34E-9DBB-496F-9472-FC8E55437AEA}" type="presParOf" srcId="{C78F0E78-C1FD-4634-B834-3B8582ACFC2A}" destId="{13510B4C-DD83-494A-83A3-ED21F18ABB5B}" srcOrd="0" destOrd="0" presId="urn:microsoft.com/office/officeart/2018/5/layout/IconLeafLabelList"/>
    <dgm:cxn modelId="{7A846493-7D51-4AEF-B8A8-FAADA3FF6028}" type="presParOf" srcId="{C78F0E78-C1FD-4634-B834-3B8582ACFC2A}" destId="{A76C7071-9F8D-499D-AC93-74936E31F557}" srcOrd="1" destOrd="0" presId="urn:microsoft.com/office/officeart/2018/5/layout/IconLeafLabelList"/>
    <dgm:cxn modelId="{35325829-C34E-40AD-BB18-31404D7552D3}" type="presParOf" srcId="{C78F0E78-C1FD-4634-B834-3B8582ACFC2A}" destId="{4B5906E5-E235-4395-9E59-593C57F5DA2A}" srcOrd="2" destOrd="0" presId="urn:microsoft.com/office/officeart/2018/5/layout/IconLeafLabelList"/>
    <dgm:cxn modelId="{8E0C4DD6-1660-4D33-9CD5-080DAE97623A}" type="presParOf" srcId="{C78F0E78-C1FD-4634-B834-3B8582ACFC2A}" destId="{902105EA-4B7E-40DB-9C0A-6B5DC7C8A3B3}" srcOrd="3" destOrd="0" presId="urn:microsoft.com/office/officeart/2018/5/layout/IconLeafLabelList"/>
    <dgm:cxn modelId="{6A547E62-9F31-48DD-B337-C9E6380E5CC1}" type="presParOf" srcId="{C0676D85-E7FC-4BDA-A4D9-FD1246E945D9}" destId="{071CC96D-9D84-4D65-93BB-6EBEBD2433DA}" srcOrd="5" destOrd="0" presId="urn:microsoft.com/office/officeart/2018/5/layout/IconLeafLabelList"/>
    <dgm:cxn modelId="{F0B3ED3B-1A36-499A-B06B-BA7CB6614631}" type="presParOf" srcId="{C0676D85-E7FC-4BDA-A4D9-FD1246E945D9}" destId="{56A3EFD9-51E4-4CDB-9638-76B579FE9642}" srcOrd="6" destOrd="0" presId="urn:microsoft.com/office/officeart/2018/5/layout/IconLeafLabelList"/>
    <dgm:cxn modelId="{3C9B3D22-BEFF-4CA7-8C58-97DA491ACC99}" type="presParOf" srcId="{56A3EFD9-51E4-4CDB-9638-76B579FE9642}" destId="{2968D09E-F9B1-4744-AD02-C179C74DDAA2}" srcOrd="0" destOrd="0" presId="urn:microsoft.com/office/officeart/2018/5/layout/IconLeafLabelList"/>
    <dgm:cxn modelId="{7900BB25-BC20-4DB5-8820-E505DC7843B2}" type="presParOf" srcId="{56A3EFD9-51E4-4CDB-9638-76B579FE9642}" destId="{8D541908-50F9-4352-A94D-13AE7B2B5D92}" srcOrd="1" destOrd="0" presId="urn:microsoft.com/office/officeart/2018/5/layout/IconLeafLabelList"/>
    <dgm:cxn modelId="{AD44F592-173C-4BA0-9A17-2871FA0C7C06}" type="presParOf" srcId="{56A3EFD9-51E4-4CDB-9638-76B579FE9642}" destId="{2CC2AC84-5C2A-439C-ACEC-9FEFE4BCC439}" srcOrd="2" destOrd="0" presId="urn:microsoft.com/office/officeart/2018/5/layout/IconLeafLabelList"/>
    <dgm:cxn modelId="{7AD3F2AA-57E8-4B0D-9C1B-AAD05E8C8BC1}" type="presParOf" srcId="{56A3EFD9-51E4-4CDB-9638-76B579FE9642}" destId="{81C45238-BCB7-4D00-BFCD-167EAB1E0E92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FFE507-8AA6-4F6F-9120-34E311003A2C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2739F55-265C-470B-944D-2BE5BC991196}">
      <dgm:prSet/>
      <dgm:spPr/>
      <dgm:t>
        <a:bodyPr/>
        <a:lstStyle/>
        <a:p>
          <a:r>
            <a:rPr lang="en-US"/>
            <a:t>• Present results from calculations.</a:t>
          </a:r>
        </a:p>
      </dgm:t>
    </dgm:pt>
    <dgm:pt modelId="{CC0F2C01-763C-4D7D-968C-9631F4DDC3B1}" type="parTrans" cxnId="{411350E7-65AD-4F81-AE19-A780A40D58B6}">
      <dgm:prSet/>
      <dgm:spPr/>
      <dgm:t>
        <a:bodyPr/>
        <a:lstStyle/>
        <a:p>
          <a:endParaRPr lang="en-US"/>
        </a:p>
      </dgm:t>
    </dgm:pt>
    <dgm:pt modelId="{1C5DE36F-BFAC-4FEE-8850-C9741FBD51E0}" type="sibTrans" cxnId="{411350E7-65AD-4F81-AE19-A780A40D58B6}">
      <dgm:prSet/>
      <dgm:spPr/>
      <dgm:t>
        <a:bodyPr/>
        <a:lstStyle/>
        <a:p>
          <a:endParaRPr lang="en-US"/>
        </a:p>
      </dgm:t>
    </dgm:pt>
    <dgm:pt modelId="{BE4F7547-DBF1-47B5-8F96-F3ABAD0F3268}">
      <dgm:prSet/>
      <dgm:spPr/>
      <dgm:t>
        <a:bodyPr/>
        <a:lstStyle/>
        <a:p>
          <a:r>
            <a:rPr lang="en-US"/>
            <a:t>• Interpretations of findings.</a:t>
          </a:r>
        </a:p>
      </dgm:t>
    </dgm:pt>
    <dgm:pt modelId="{33F17B25-1A95-42FF-B21D-AD4F832F6C52}" type="parTrans" cxnId="{7C41A8B0-693D-4891-92D8-2736947EEA32}">
      <dgm:prSet/>
      <dgm:spPr/>
      <dgm:t>
        <a:bodyPr/>
        <a:lstStyle/>
        <a:p>
          <a:endParaRPr lang="en-US"/>
        </a:p>
      </dgm:t>
    </dgm:pt>
    <dgm:pt modelId="{9C7E88CD-995A-40FD-8B2E-2F83435A39A1}" type="sibTrans" cxnId="{7C41A8B0-693D-4891-92D8-2736947EEA32}">
      <dgm:prSet/>
      <dgm:spPr/>
      <dgm:t>
        <a:bodyPr/>
        <a:lstStyle/>
        <a:p>
          <a:endParaRPr lang="en-US"/>
        </a:p>
      </dgm:t>
    </dgm:pt>
    <dgm:pt modelId="{73A327B2-FB9F-4479-BAE8-ACFBBD583875}">
      <dgm:prSet/>
      <dgm:spPr/>
      <dgm:t>
        <a:bodyPr/>
        <a:lstStyle/>
        <a:p>
          <a:r>
            <a:rPr lang="en-US"/>
            <a:t>• Limitations and how they affect results.</a:t>
          </a:r>
        </a:p>
      </dgm:t>
    </dgm:pt>
    <dgm:pt modelId="{66B4572B-03A5-44E2-810B-F405251D4EE3}" type="parTrans" cxnId="{8A7A9934-1FC9-4107-A63F-8CB30FA50874}">
      <dgm:prSet/>
      <dgm:spPr/>
      <dgm:t>
        <a:bodyPr/>
        <a:lstStyle/>
        <a:p>
          <a:endParaRPr lang="en-US"/>
        </a:p>
      </dgm:t>
    </dgm:pt>
    <dgm:pt modelId="{7ADA3097-2622-44C0-99C9-EF169431C2DF}" type="sibTrans" cxnId="{8A7A9934-1FC9-4107-A63F-8CB30FA50874}">
      <dgm:prSet/>
      <dgm:spPr/>
      <dgm:t>
        <a:bodyPr/>
        <a:lstStyle/>
        <a:p>
          <a:endParaRPr lang="en-US"/>
        </a:p>
      </dgm:t>
    </dgm:pt>
    <dgm:pt modelId="{ED6935B9-6891-EF49-A45E-0BBD1BE194FD}" type="pres">
      <dgm:prSet presAssocID="{C4FFE507-8AA6-4F6F-9120-34E311003A2C}" presName="diagram" presStyleCnt="0">
        <dgm:presLayoutVars>
          <dgm:dir/>
          <dgm:resizeHandles val="exact"/>
        </dgm:presLayoutVars>
      </dgm:prSet>
      <dgm:spPr/>
    </dgm:pt>
    <dgm:pt modelId="{81372EA3-AB12-5740-B78D-917457618A7F}" type="pres">
      <dgm:prSet presAssocID="{02739F55-265C-470B-944D-2BE5BC991196}" presName="node" presStyleLbl="node1" presStyleIdx="0" presStyleCnt="3">
        <dgm:presLayoutVars>
          <dgm:bulletEnabled val="1"/>
        </dgm:presLayoutVars>
      </dgm:prSet>
      <dgm:spPr/>
    </dgm:pt>
    <dgm:pt modelId="{97EFFB72-8F69-0E41-88ED-866738AE4B63}" type="pres">
      <dgm:prSet presAssocID="{1C5DE36F-BFAC-4FEE-8850-C9741FBD51E0}" presName="sibTrans" presStyleCnt="0"/>
      <dgm:spPr/>
    </dgm:pt>
    <dgm:pt modelId="{7E67931F-E9AC-544F-AE01-B264ED2ACD7E}" type="pres">
      <dgm:prSet presAssocID="{BE4F7547-DBF1-47B5-8F96-F3ABAD0F3268}" presName="node" presStyleLbl="node1" presStyleIdx="1" presStyleCnt="3">
        <dgm:presLayoutVars>
          <dgm:bulletEnabled val="1"/>
        </dgm:presLayoutVars>
      </dgm:prSet>
      <dgm:spPr/>
    </dgm:pt>
    <dgm:pt modelId="{DBAD37BB-B2C9-5046-B208-1621ACEE2301}" type="pres">
      <dgm:prSet presAssocID="{9C7E88CD-995A-40FD-8B2E-2F83435A39A1}" presName="sibTrans" presStyleCnt="0"/>
      <dgm:spPr/>
    </dgm:pt>
    <dgm:pt modelId="{EAF9B4A0-7F7D-C54D-9E32-1072C8D79DEA}" type="pres">
      <dgm:prSet presAssocID="{73A327B2-FB9F-4479-BAE8-ACFBBD583875}" presName="node" presStyleLbl="node1" presStyleIdx="2" presStyleCnt="3">
        <dgm:presLayoutVars>
          <dgm:bulletEnabled val="1"/>
        </dgm:presLayoutVars>
      </dgm:prSet>
      <dgm:spPr/>
    </dgm:pt>
  </dgm:ptLst>
  <dgm:cxnLst>
    <dgm:cxn modelId="{8A7A9934-1FC9-4107-A63F-8CB30FA50874}" srcId="{C4FFE507-8AA6-4F6F-9120-34E311003A2C}" destId="{73A327B2-FB9F-4479-BAE8-ACFBBD583875}" srcOrd="2" destOrd="0" parTransId="{66B4572B-03A5-44E2-810B-F405251D4EE3}" sibTransId="{7ADA3097-2622-44C0-99C9-EF169431C2DF}"/>
    <dgm:cxn modelId="{4D56E836-003B-B24A-8752-4F8AA6B848EB}" type="presOf" srcId="{BE4F7547-DBF1-47B5-8F96-F3ABAD0F3268}" destId="{7E67931F-E9AC-544F-AE01-B264ED2ACD7E}" srcOrd="0" destOrd="0" presId="urn:microsoft.com/office/officeart/2005/8/layout/default"/>
    <dgm:cxn modelId="{090A1542-62BD-7E41-8DC6-E216308BD742}" type="presOf" srcId="{02739F55-265C-470B-944D-2BE5BC991196}" destId="{81372EA3-AB12-5740-B78D-917457618A7F}" srcOrd="0" destOrd="0" presId="urn:microsoft.com/office/officeart/2005/8/layout/default"/>
    <dgm:cxn modelId="{66111A46-A004-C24C-BD64-EE4DF7B0B1B4}" type="presOf" srcId="{73A327B2-FB9F-4479-BAE8-ACFBBD583875}" destId="{EAF9B4A0-7F7D-C54D-9E32-1072C8D79DEA}" srcOrd="0" destOrd="0" presId="urn:microsoft.com/office/officeart/2005/8/layout/default"/>
    <dgm:cxn modelId="{7C41A8B0-693D-4891-92D8-2736947EEA32}" srcId="{C4FFE507-8AA6-4F6F-9120-34E311003A2C}" destId="{BE4F7547-DBF1-47B5-8F96-F3ABAD0F3268}" srcOrd="1" destOrd="0" parTransId="{33F17B25-1A95-42FF-B21D-AD4F832F6C52}" sibTransId="{9C7E88CD-995A-40FD-8B2E-2F83435A39A1}"/>
    <dgm:cxn modelId="{1FFB0DDC-42DA-A047-AD72-C9D3B51DC37C}" type="presOf" srcId="{C4FFE507-8AA6-4F6F-9120-34E311003A2C}" destId="{ED6935B9-6891-EF49-A45E-0BBD1BE194FD}" srcOrd="0" destOrd="0" presId="urn:microsoft.com/office/officeart/2005/8/layout/default"/>
    <dgm:cxn modelId="{411350E7-65AD-4F81-AE19-A780A40D58B6}" srcId="{C4FFE507-8AA6-4F6F-9120-34E311003A2C}" destId="{02739F55-265C-470B-944D-2BE5BC991196}" srcOrd="0" destOrd="0" parTransId="{CC0F2C01-763C-4D7D-968C-9631F4DDC3B1}" sibTransId="{1C5DE36F-BFAC-4FEE-8850-C9741FBD51E0}"/>
    <dgm:cxn modelId="{90E0B601-1E6F-F74A-89BB-3166418EA7FA}" type="presParOf" srcId="{ED6935B9-6891-EF49-A45E-0BBD1BE194FD}" destId="{81372EA3-AB12-5740-B78D-917457618A7F}" srcOrd="0" destOrd="0" presId="urn:microsoft.com/office/officeart/2005/8/layout/default"/>
    <dgm:cxn modelId="{2AB3FC94-983E-8D4B-8C97-A49F38959CB6}" type="presParOf" srcId="{ED6935B9-6891-EF49-A45E-0BBD1BE194FD}" destId="{97EFFB72-8F69-0E41-88ED-866738AE4B63}" srcOrd="1" destOrd="0" presId="urn:microsoft.com/office/officeart/2005/8/layout/default"/>
    <dgm:cxn modelId="{57350B09-C4D8-864D-9B1D-D6FCAE08B148}" type="presParOf" srcId="{ED6935B9-6891-EF49-A45E-0BBD1BE194FD}" destId="{7E67931F-E9AC-544F-AE01-B264ED2ACD7E}" srcOrd="2" destOrd="0" presId="urn:microsoft.com/office/officeart/2005/8/layout/default"/>
    <dgm:cxn modelId="{3134FB20-9072-BF4B-AF90-024B8E18AD0A}" type="presParOf" srcId="{ED6935B9-6891-EF49-A45E-0BBD1BE194FD}" destId="{DBAD37BB-B2C9-5046-B208-1621ACEE2301}" srcOrd="3" destOrd="0" presId="urn:microsoft.com/office/officeart/2005/8/layout/default"/>
    <dgm:cxn modelId="{7E5BC5CE-838A-814B-AB58-85AF0B1D25CD}" type="presParOf" srcId="{ED6935B9-6891-EF49-A45E-0BBD1BE194FD}" destId="{EAF9B4A0-7F7D-C54D-9E32-1072C8D79DE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2CA09E-4662-4321-AA3D-948B986016B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485D5A1-D6D7-4F76-9786-B10C0A324B58}">
      <dgm:prSet/>
      <dgm:spPr/>
      <dgm:t>
        <a:bodyPr/>
        <a:lstStyle/>
        <a:p>
          <a:pPr>
            <a:defRPr cap="all"/>
          </a:pPr>
          <a:r>
            <a:rPr lang="en-US"/>
            <a:t>• Summary of findings.</a:t>
          </a:r>
        </a:p>
      </dgm:t>
    </dgm:pt>
    <dgm:pt modelId="{FC4DB574-533B-464C-BE5F-1FF97BB45907}" type="parTrans" cxnId="{2D4183A9-E676-49EB-96E9-5B9021481158}">
      <dgm:prSet/>
      <dgm:spPr/>
      <dgm:t>
        <a:bodyPr/>
        <a:lstStyle/>
        <a:p>
          <a:endParaRPr lang="en-US"/>
        </a:p>
      </dgm:t>
    </dgm:pt>
    <dgm:pt modelId="{749D87DA-E63C-4E3B-AB11-27CBD4E8F463}" type="sibTrans" cxnId="{2D4183A9-E676-49EB-96E9-5B9021481158}">
      <dgm:prSet/>
      <dgm:spPr/>
      <dgm:t>
        <a:bodyPr/>
        <a:lstStyle/>
        <a:p>
          <a:endParaRPr lang="en-US"/>
        </a:p>
      </dgm:t>
    </dgm:pt>
    <dgm:pt modelId="{70ACD794-F6FE-49B0-B520-8842D81B7558}">
      <dgm:prSet/>
      <dgm:spPr/>
      <dgm:t>
        <a:bodyPr/>
        <a:lstStyle/>
        <a:p>
          <a:pPr>
            <a:defRPr cap="all"/>
          </a:pPr>
          <a:r>
            <a:rPr lang="en-US"/>
            <a:t>• Reflection on learning from the IA process.</a:t>
          </a:r>
        </a:p>
      </dgm:t>
    </dgm:pt>
    <dgm:pt modelId="{99A4AD7B-49B1-4A0B-97F5-A49D62094315}" type="parTrans" cxnId="{FD94E6BB-C6DF-4F01-99E7-D592AD199B28}">
      <dgm:prSet/>
      <dgm:spPr/>
      <dgm:t>
        <a:bodyPr/>
        <a:lstStyle/>
        <a:p>
          <a:endParaRPr lang="en-US"/>
        </a:p>
      </dgm:t>
    </dgm:pt>
    <dgm:pt modelId="{3A5D4C9D-7156-4EF5-9D1F-FFE942689700}" type="sibTrans" cxnId="{FD94E6BB-C6DF-4F01-99E7-D592AD199B28}">
      <dgm:prSet/>
      <dgm:spPr/>
      <dgm:t>
        <a:bodyPr/>
        <a:lstStyle/>
        <a:p>
          <a:endParaRPr lang="en-US"/>
        </a:p>
      </dgm:t>
    </dgm:pt>
    <dgm:pt modelId="{116C73FA-689C-4080-89AD-9115B8AFF345}" type="pres">
      <dgm:prSet presAssocID="{F32CA09E-4662-4321-AA3D-948B986016B7}" presName="root" presStyleCnt="0">
        <dgm:presLayoutVars>
          <dgm:dir/>
          <dgm:resizeHandles val="exact"/>
        </dgm:presLayoutVars>
      </dgm:prSet>
      <dgm:spPr/>
    </dgm:pt>
    <dgm:pt modelId="{066CCA6A-1097-4881-B7D0-F356AA28A8A2}" type="pres">
      <dgm:prSet presAssocID="{B485D5A1-D6D7-4F76-9786-B10C0A324B58}" presName="compNode" presStyleCnt="0"/>
      <dgm:spPr/>
    </dgm:pt>
    <dgm:pt modelId="{EDAE7888-8A1B-4326-A7C7-6E00C3DE8BC3}" type="pres">
      <dgm:prSet presAssocID="{B485D5A1-D6D7-4F76-9786-B10C0A324B58}" presName="iconBgRect" presStyleLbl="bgShp" presStyleIdx="0" presStyleCnt="2"/>
      <dgm:spPr/>
    </dgm:pt>
    <dgm:pt modelId="{A139067A-2DDC-4B8D-A65F-8D2C1B746D54}" type="pres">
      <dgm:prSet presAssocID="{B485D5A1-D6D7-4F76-9786-B10C0A324B5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eatre"/>
        </a:ext>
      </dgm:extLst>
    </dgm:pt>
    <dgm:pt modelId="{2681588C-69AA-4A9F-B1AD-9ECA85B6243F}" type="pres">
      <dgm:prSet presAssocID="{B485D5A1-D6D7-4F76-9786-B10C0A324B58}" presName="spaceRect" presStyleCnt="0"/>
      <dgm:spPr/>
    </dgm:pt>
    <dgm:pt modelId="{3BF41C2C-63CF-4E06-9E22-A33943EE2159}" type="pres">
      <dgm:prSet presAssocID="{B485D5A1-D6D7-4F76-9786-B10C0A324B58}" presName="textRect" presStyleLbl="revTx" presStyleIdx="0" presStyleCnt="2">
        <dgm:presLayoutVars>
          <dgm:chMax val="1"/>
          <dgm:chPref val="1"/>
        </dgm:presLayoutVars>
      </dgm:prSet>
      <dgm:spPr/>
    </dgm:pt>
    <dgm:pt modelId="{E62DFFA6-AFD1-471E-A075-98512291ED39}" type="pres">
      <dgm:prSet presAssocID="{749D87DA-E63C-4E3B-AB11-27CBD4E8F463}" presName="sibTrans" presStyleCnt="0"/>
      <dgm:spPr/>
    </dgm:pt>
    <dgm:pt modelId="{F0CBFF2C-91C5-4C28-B3FD-56CF503E577C}" type="pres">
      <dgm:prSet presAssocID="{70ACD794-F6FE-49B0-B520-8842D81B7558}" presName="compNode" presStyleCnt="0"/>
      <dgm:spPr/>
    </dgm:pt>
    <dgm:pt modelId="{943FCC1C-92B8-4FAB-AF52-5B53CDF2E7F5}" type="pres">
      <dgm:prSet presAssocID="{70ACD794-F6FE-49B0-B520-8842D81B7558}" presName="iconBgRect" presStyleLbl="bgShp" presStyleIdx="1" presStyleCnt="2"/>
      <dgm:spPr/>
    </dgm:pt>
    <dgm:pt modelId="{50B58107-D383-4035-86EC-11A200AD2E99}" type="pres">
      <dgm:prSet presAssocID="{70ACD794-F6FE-49B0-B520-8842D81B755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0DA9BDA5-F391-4FA9-8B4A-45E078AF5EAF}" type="pres">
      <dgm:prSet presAssocID="{70ACD794-F6FE-49B0-B520-8842D81B7558}" presName="spaceRect" presStyleCnt="0"/>
      <dgm:spPr/>
    </dgm:pt>
    <dgm:pt modelId="{95F7A136-3096-4786-9479-6373F43A1658}" type="pres">
      <dgm:prSet presAssocID="{70ACD794-F6FE-49B0-B520-8842D81B7558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C92C1B14-F6DB-464E-B16E-32A55024368E}" type="presOf" srcId="{B485D5A1-D6D7-4F76-9786-B10C0A324B58}" destId="{3BF41C2C-63CF-4E06-9E22-A33943EE2159}" srcOrd="0" destOrd="0" presId="urn:microsoft.com/office/officeart/2018/5/layout/IconCircleLabelList"/>
    <dgm:cxn modelId="{B8FAC431-6F2C-46F1-B964-CF2F7361716A}" type="presOf" srcId="{F32CA09E-4662-4321-AA3D-948B986016B7}" destId="{116C73FA-689C-4080-89AD-9115B8AFF345}" srcOrd="0" destOrd="0" presId="urn:microsoft.com/office/officeart/2018/5/layout/IconCircleLabelList"/>
    <dgm:cxn modelId="{2D4183A9-E676-49EB-96E9-5B9021481158}" srcId="{F32CA09E-4662-4321-AA3D-948B986016B7}" destId="{B485D5A1-D6D7-4F76-9786-B10C0A324B58}" srcOrd="0" destOrd="0" parTransId="{FC4DB574-533B-464C-BE5F-1FF97BB45907}" sibTransId="{749D87DA-E63C-4E3B-AB11-27CBD4E8F463}"/>
    <dgm:cxn modelId="{FD94E6BB-C6DF-4F01-99E7-D592AD199B28}" srcId="{F32CA09E-4662-4321-AA3D-948B986016B7}" destId="{70ACD794-F6FE-49B0-B520-8842D81B7558}" srcOrd="1" destOrd="0" parTransId="{99A4AD7B-49B1-4A0B-97F5-A49D62094315}" sibTransId="{3A5D4C9D-7156-4EF5-9D1F-FFE942689700}"/>
    <dgm:cxn modelId="{00D82CF6-4973-48B3-8320-A63E1D3A7A73}" type="presOf" srcId="{70ACD794-F6FE-49B0-B520-8842D81B7558}" destId="{95F7A136-3096-4786-9479-6373F43A1658}" srcOrd="0" destOrd="0" presId="urn:microsoft.com/office/officeart/2018/5/layout/IconCircleLabelList"/>
    <dgm:cxn modelId="{340371FA-4373-4F37-A511-ED6213BA828D}" type="presParOf" srcId="{116C73FA-689C-4080-89AD-9115B8AFF345}" destId="{066CCA6A-1097-4881-B7D0-F356AA28A8A2}" srcOrd="0" destOrd="0" presId="urn:microsoft.com/office/officeart/2018/5/layout/IconCircleLabelList"/>
    <dgm:cxn modelId="{535D32FB-8D27-4E9B-8F4F-8173E7C84176}" type="presParOf" srcId="{066CCA6A-1097-4881-B7D0-F356AA28A8A2}" destId="{EDAE7888-8A1B-4326-A7C7-6E00C3DE8BC3}" srcOrd="0" destOrd="0" presId="urn:microsoft.com/office/officeart/2018/5/layout/IconCircleLabelList"/>
    <dgm:cxn modelId="{3FD9529F-4724-4B12-A3FC-0E5F303185A6}" type="presParOf" srcId="{066CCA6A-1097-4881-B7D0-F356AA28A8A2}" destId="{A139067A-2DDC-4B8D-A65F-8D2C1B746D54}" srcOrd="1" destOrd="0" presId="urn:microsoft.com/office/officeart/2018/5/layout/IconCircleLabelList"/>
    <dgm:cxn modelId="{D6A98BCD-F01B-4431-9B9C-3591E1BA3980}" type="presParOf" srcId="{066CCA6A-1097-4881-B7D0-F356AA28A8A2}" destId="{2681588C-69AA-4A9F-B1AD-9ECA85B6243F}" srcOrd="2" destOrd="0" presId="urn:microsoft.com/office/officeart/2018/5/layout/IconCircleLabelList"/>
    <dgm:cxn modelId="{2EE64A6E-CB6E-42B6-8CCF-03B372218A16}" type="presParOf" srcId="{066CCA6A-1097-4881-B7D0-F356AA28A8A2}" destId="{3BF41C2C-63CF-4E06-9E22-A33943EE2159}" srcOrd="3" destOrd="0" presId="urn:microsoft.com/office/officeart/2018/5/layout/IconCircleLabelList"/>
    <dgm:cxn modelId="{00B8BC06-9DCB-47C0-8D6D-CB37583FE447}" type="presParOf" srcId="{116C73FA-689C-4080-89AD-9115B8AFF345}" destId="{E62DFFA6-AFD1-471E-A075-98512291ED39}" srcOrd="1" destOrd="0" presId="urn:microsoft.com/office/officeart/2018/5/layout/IconCircleLabelList"/>
    <dgm:cxn modelId="{DE59D7EE-C638-4D84-BF12-08EF313BAE43}" type="presParOf" srcId="{116C73FA-689C-4080-89AD-9115B8AFF345}" destId="{F0CBFF2C-91C5-4C28-B3FD-56CF503E577C}" srcOrd="2" destOrd="0" presId="urn:microsoft.com/office/officeart/2018/5/layout/IconCircleLabelList"/>
    <dgm:cxn modelId="{01A94CA3-605D-4199-A86A-7EABDE484A7E}" type="presParOf" srcId="{F0CBFF2C-91C5-4C28-B3FD-56CF503E577C}" destId="{943FCC1C-92B8-4FAB-AF52-5B53CDF2E7F5}" srcOrd="0" destOrd="0" presId="urn:microsoft.com/office/officeart/2018/5/layout/IconCircleLabelList"/>
    <dgm:cxn modelId="{D877D6A3-734E-4477-B10B-59815FBD3499}" type="presParOf" srcId="{F0CBFF2C-91C5-4C28-B3FD-56CF503E577C}" destId="{50B58107-D383-4035-86EC-11A200AD2E99}" srcOrd="1" destOrd="0" presId="urn:microsoft.com/office/officeart/2018/5/layout/IconCircleLabelList"/>
    <dgm:cxn modelId="{3B078101-8070-4EA0-B9DF-6D623D3991D8}" type="presParOf" srcId="{F0CBFF2C-91C5-4C28-B3FD-56CF503E577C}" destId="{0DA9BDA5-F391-4FA9-8B4A-45E078AF5EAF}" srcOrd="2" destOrd="0" presId="urn:microsoft.com/office/officeart/2018/5/layout/IconCircleLabelList"/>
    <dgm:cxn modelId="{EC9980A3-5772-4690-B4A8-97FD9B08B70F}" type="presParOf" srcId="{F0CBFF2C-91C5-4C28-B3FD-56CF503E577C}" destId="{95F7A136-3096-4786-9479-6373F43A165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7614EC-0C12-41D9-8A92-2641BD985228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33689C5D-3654-48C0-A8DF-4419950635EE}">
      <dgm:prSet/>
      <dgm:spPr/>
      <dgm:t>
        <a:bodyPr/>
        <a:lstStyle/>
        <a:p>
          <a:r>
            <a:rPr lang="en-US"/>
            <a:t>• Highlight strengths.</a:t>
          </a:r>
        </a:p>
      </dgm:t>
    </dgm:pt>
    <dgm:pt modelId="{952436E2-9BB4-4E74-A358-F611D9569833}" type="parTrans" cxnId="{46D6510C-F05A-408F-8053-347551848C0A}">
      <dgm:prSet/>
      <dgm:spPr/>
      <dgm:t>
        <a:bodyPr/>
        <a:lstStyle/>
        <a:p>
          <a:endParaRPr lang="en-US"/>
        </a:p>
      </dgm:t>
    </dgm:pt>
    <dgm:pt modelId="{1FF96ACD-246D-468C-AFA8-B7D4B47873F6}" type="sibTrans" cxnId="{46D6510C-F05A-408F-8053-347551848C0A}">
      <dgm:prSet/>
      <dgm:spPr/>
      <dgm:t>
        <a:bodyPr/>
        <a:lstStyle/>
        <a:p>
          <a:endParaRPr lang="en-US"/>
        </a:p>
      </dgm:t>
    </dgm:pt>
    <dgm:pt modelId="{CBC27422-CA9B-4AA7-89F7-936E62CA26D1}">
      <dgm:prSet/>
      <dgm:spPr/>
      <dgm:t>
        <a:bodyPr/>
        <a:lstStyle/>
        <a:p>
          <a:r>
            <a:rPr lang="en-US"/>
            <a:t>• Discuss weaknesses and improvements.</a:t>
          </a:r>
        </a:p>
      </dgm:t>
    </dgm:pt>
    <dgm:pt modelId="{961E5BA3-0BEE-4924-91D8-EBD3B34CE5B0}" type="parTrans" cxnId="{EC09F722-4E88-4603-9CBC-F2C852222AFC}">
      <dgm:prSet/>
      <dgm:spPr/>
      <dgm:t>
        <a:bodyPr/>
        <a:lstStyle/>
        <a:p>
          <a:endParaRPr lang="en-US"/>
        </a:p>
      </dgm:t>
    </dgm:pt>
    <dgm:pt modelId="{D107A764-C73A-4DF5-A7AF-601725940A18}" type="sibTrans" cxnId="{EC09F722-4E88-4603-9CBC-F2C852222AFC}">
      <dgm:prSet/>
      <dgm:spPr/>
      <dgm:t>
        <a:bodyPr/>
        <a:lstStyle/>
        <a:p>
          <a:endParaRPr lang="en-US"/>
        </a:p>
      </dgm:t>
    </dgm:pt>
    <dgm:pt modelId="{18CBD264-BA88-4118-8E9A-2D6A2185C804}" type="pres">
      <dgm:prSet presAssocID="{357614EC-0C12-41D9-8A92-2641BD985228}" presName="root" presStyleCnt="0">
        <dgm:presLayoutVars>
          <dgm:dir/>
          <dgm:resizeHandles val="exact"/>
        </dgm:presLayoutVars>
      </dgm:prSet>
      <dgm:spPr/>
    </dgm:pt>
    <dgm:pt modelId="{AEFD7A19-DA6A-4D1B-A47E-CC65E81973F3}" type="pres">
      <dgm:prSet presAssocID="{33689C5D-3654-48C0-A8DF-4419950635EE}" presName="compNode" presStyleCnt="0"/>
      <dgm:spPr/>
    </dgm:pt>
    <dgm:pt modelId="{75198C73-CEBC-4EBE-AF47-3FE0ABAF540C}" type="pres">
      <dgm:prSet presAssocID="{33689C5D-3654-48C0-A8DF-4419950635E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gnal"/>
        </a:ext>
      </dgm:extLst>
    </dgm:pt>
    <dgm:pt modelId="{83D41346-BE45-4A78-ADFC-55AA2886DF0E}" type="pres">
      <dgm:prSet presAssocID="{33689C5D-3654-48C0-A8DF-4419950635EE}" presName="spaceRect" presStyleCnt="0"/>
      <dgm:spPr/>
    </dgm:pt>
    <dgm:pt modelId="{D0055BD1-5039-4937-B20A-DB714A310148}" type="pres">
      <dgm:prSet presAssocID="{33689C5D-3654-48C0-A8DF-4419950635EE}" presName="textRect" presStyleLbl="revTx" presStyleIdx="0" presStyleCnt="2">
        <dgm:presLayoutVars>
          <dgm:chMax val="1"/>
          <dgm:chPref val="1"/>
        </dgm:presLayoutVars>
      </dgm:prSet>
      <dgm:spPr/>
    </dgm:pt>
    <dgm:pt modelId="{2DA64EB9-0054-4572-864E-B4089501D501}" type="pres">
      <dgm:prSet presAssocID="{1FF96ACD-246D-468C-AFA8-B7D4B47873F6}" presName="sibTrans" presStyleCnt="0"/>
      <dgm:spPr/>
    </dgm:pt>
    <dgm:pt modelId="{17F2CB28-34B0-4663-9624-05E6905FDEEE}" type="pres">
      <dgm:prSet presAssocID="{CBC27422-CA9B-4AA7-89F7-936E62CA26D1}" presName="compNode" presStyleCnt="0"/>
      <dgm:spPr/>
    </dgm:pt>
    <dgm:pt modelId="{00A38944-88D1-42DC-8EC3-EDE425481159}" type="pres">
      <dgm:prSet presAssocID="{CBC27422-CA9B-4AA7-89F7-936E62CA26D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968EFD24-FD44-4E66-B91B-D8F2A00FE9FE}" type="pres">
      <dgm:prSet presAssocID="{CBC27422-CA9B-4AA7-89F7-936E62CA26D1}" presName="spaceRect" presStyleCnt="0"/>
      <dgm:spPr/>
    </dgm:pt>
    <dgm:pt modelId="{D1716704-59DD-4148-A974-CC2DFF76A162}" type="pres">
      <dgm:prSet presAssocID="{CBC27422-CA9B-4AA7-89F7-936E62CA26D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6D6510C-F05A-408F-8053-347551848C0A}" srcId="{357614EC-0C12-41D9-8A92-2641BD985228}" destId="{33689C5D-3654-48C0-A8DF-4419950635EE}" srcOrd="0" destOrd="0" parTransId="{952436E2-9BB4-4E74-A358-F611D9569833}" sibTransId="{1FF96ACD-246D-468C-AFA8-B7D4B47873F6}"/>
    <dgm:cxn modelId="{EC09F722-4E88-4603-9CBC-F2C852222AFC}" srcId="{357614EC-0C12-41D9-8A92-2641BD985228}" destId="{CBC27422-CA9B-4AA7-89F7-936E62CA26D1}" srcOrd="1" destOrd="0" parTransId="{961E5BA3-0BEE-4924-91D8-EBD3B34CE5B0}" sibTransId="{D107A764-C73A-4DF5-A7AF-601725940A18}"/>
    <dgm:cxn modelId="{8CB6ED45-21B0-47BA-94F1-4678070BBF23}" type="presOf" srcId="{33689C5D-3654-48C0-A8DF-4419950635EE}" destId="{D0055BD1-5039-4937-B20A-DB714A310148}" srcOrd="0" destOrd="0" presId="urn:microsoft.com/office/officeart/2018/2/layout/IconLabelList"/>
    <dgm:cxn modelId="{C70F255B-58BA-44CA-AAAB-8E94A8D8E652}" type="presOf" srcId="{357614EC-0C12-41D9-8A92-2641BD985228}" destId="{18CBD264-BA88-4118-8E9A-2D6A2185C804}" srcOrd="0" destOrd="0" presId="urn:microsoft.com/office/officeart/2018/2/layout/IconLabelList"/>
    <dgm:cxn modelId="{29C919DD-2A3C-44FC-9514-61D47C45116F}" type="presOf" srcId="{CBC27422-CA9B-4AA7-89F7-936E62CA26D1}" destId="{D1716704-59DD-4148-A974-CC2DFF76A162}" srcOrd="0" destOrd="0" presId="urn:microsoft.com/office/officeart/2018/2/layout/IconLabelList"/>
    <dgm:cxn modelId="{E1752618-C85C-4385-8168-A6D180780E3B}" type="presParOf" srcId="{18CBD264-BA88-4118-8E9A-2D6A2185C804}" destId="{AEFD7A19-DA6A-4D1B-A47E-CC65E81973F3}" srcOrd="0" destOrd="0" presId="urn:microsoft.com/office/officeart/2018/2/layout/IconLabelList"/>
    <dgm:cxn modelId="{14E32718-BB77-4341-BA41-E7342A9D46E9}" type="presParOf" srcId="{AEFD7A19-DA6A-4D1B-A47E-CC65E81973F3}" destId="{75198C73-CEBC-4EBE-AF47-3FE0ABAF540C}" srcOrd="0" destOrd="0" presId="urn:microsoft.com/office/officeart/2018/2/layout/IconLabelList"/>
    <dgm:cxn modelId="{768A811F-2785-4407-A1EB-B7808038773D}" type="presParOf" srcId="{AEFD7A19-DA6A-4D1B-A47E-CC65E81973F3}" destId="{83D41346-BE45-4A78-ADFC-55AA2886DF0E}" srcOrd="1" destOrd="0" presId="urn:microsoft.com/office/officeart/2018/2/layout/IconLabelList"/>
    <dgm:cxn modelId="{A8706B32-269B-419A-ADF3-691C7E1521E0}" type="presParOf" srcId="{AEFD7A19-DA6A-4D1B-A47E-CC65E81973F3}" destId="{D0055BD1-5039-4937-B20A-DB714A310148}" srcOrd="2" destOrd="0" presId="urn:microsoft.com/office/officeart/2018/2/layout/IconLabelList"/>
    <dgm:cxn modelId="{BA219CA5-A248-4D45-AE30-468FCD7680F5}" type="presParOf" srcId="{18CBD264-BA88-4118-8E9A-2D6A2185C804}" destId="{2DA64EB9-0054-4572-864E-B4089501D501}" srcOrd="1" destOrd="0" presId="urn:microsoft.com/office/officeart/2018/2/layout/IconLabelList"/>
    <dgm:cxn modelId="{4C203713-AD12-4E51-97A3-DE6558F36E3F}" type="presParOf" srcId="{18CBD264-BA88-4118-8E9A-2D6A2185C804}" destId="{17F2CB28-34B0-4663-9624-05E6905FDEEE}" srcOrd="2" destOrd="0" presId="urn:microsoft.com/office/officeart/2018/2/layout/IconLabelList"/>
    <dgm:cxn modelId="{191838F7-4F44-44C2-B6D4-41EFF024A7FC}" type="presParOf" srcId="{17F2CB28-34B0-4663-9624-05E6905FDEEE}" destId="{00A38944-88D1-42DC-8EC3-EDE425481159}" srcOrd="0" destOrd="0" presId="urn:microsoft.com/office/officeart/2018/2/layout/IconLabelList"/>
    <dgm:cxn modelId="{B6114625-612E-4E15-B2C8-2A7EA0040C1C}" type="presParOf" srcId="{17F2CB28-34B0-4663-9624-05E6905FDEEE}" destId="{968EFD24-FD44-4E66-B91B-D8F2A00FE9FE}" srcOrd="1" destOrd="0" presId="urn:microsoft.com/office/officeart/2018/2/layout/IconLabelList"/>
    <dgm:cxn modelId="{1FC31AF6-33FF-464B-9D66-1DF0E5DF5D6F}" type="presParOf" srcId="{17F2CB28-34B0-4663-9624-05E6905FDEEE}" destId="{D1716704-59DD-4148-A974-CC2DFF76A16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66B61D-06C7-4CB0-BB9B-97E2D9C874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2FC9A2B-75BC-4E6C-BD70-2496F637B762}">
      <dgm:prSet/>
      <dgm:spPr/>
      <dgm:t>
        <a:bodyPr/>
        <a:lstStyle/>
        <a:p>
          <a:r>
            <a:rPr lang="en-US"/>
            <a:t>1. Descriptive Statistics (Mean, Median, Std Dev).</a:t>
          </a:r>
        </a:p>
      </dgm:t>
    </dgm:pt>
    <dgm:pt modelId="{C5A3FCA0-CD06-4E57-9079-A2AC8BDD3103}" type="parTrans" cxnId="{3D5D42F2-29EC-4309-96CB-421099F45630}">
      <dgm:prSet/>
      <dgm:spPr/>
      <dgm:t>
        <a:bodyPr/>
        <a:lstStyle/>
        <a:p>
          <a:endParaRPr lang="en-US"/>
        </a:p>
      </dgm:t>
    </dgm:pt>
    <dgm:pt modelId="{131F38FA-7FFF-48A5-8629-DB170EB76293}" type="sibTrans" cxnId="{3D5D42F2-29EC-4309-96CB-421099F45630}">
      <dgm:prSet/>
      <dgm:spPr/>
      <dgm:t>
        <a:bodyPr/>
        <a:lstStyle/>
        <a:p>
          <a:endParaRPr lang="en-US"/>
        </a:p>
      </dgm:t>
    </dgm:pt>
    <dgm:pt modelId="{050BB4F1-ACB8-4DA3-B53E-BBF03BF4CF9D}">
      <dgm:prSet/>
      <dgm:spPr/>
      <dgm:t>
        <a:bodyPr/>
        <a:lstStyle/>
        <a:p>
          <a:r>
            <a:rPr lang="en-US"/>
            <a:t>2. Correlation Coefficient (Pearson’s r).</a:t>
          </a:r>
        </a:p>
      </dgm:t>
    </dgm:pt>
    <dgm:pt modelId="{1AE867B5-A609-4391-913F-6BAB58E499C2}" type="parTrans" cxnId="{CBBC8647-EB48-4B28-80C7-AE012CB90D33}">
      <dgm:prSet/>
      <dgm:spPr/>
      <dgm:t>
        <a:bodyPr/>
        <a:lstStyle/>
        <a:p>
          <a:endParaRPr lang="en-US"/>
        </a:p>
      </dgm:t>
    </dgm:pt>
    <dgm:pt modelId="{CCC39787-F3E0-407D-80BD-F29E5F6B7AD0}" type="sibTrans" cxnId="{CBBC8647-EB48-4B28-80C7-AE012CB90D33}">
      <dgm:prSet/>
      <dgm:spPr/>
      <dgm:t>
        <a:bodyPr/>
        <a:lstStyle/>
        <a:p>
          <a:endParaRPr lang="en-US"/>
        </a:p>
      </dgm:t>
    </dgm:pt>
    <dgm:pt modelId="{6E732A98-69F9-46E9-BFC5-E2BFA5E259CF}">
      <dgm:prSet/>
      <dgm:spPr/>
      <dgm:t>
        <a:bodyPr/>
        <a:lstStyle/>
        <a:p>
          <a:r>
            <a:rPr lang="en-US"/>
            <a:t>3. Linear Regression (Line of Best Fit).</a:t>
          </a:r>
        </a:p>
      </dgm:t>
    </dgm:pt>
    <dgm:pt modelId="{B56498B5-3A28-4B03-ADE1-7A9C6D474A68}" type="parTrans" cxnId="{A5543E56-4521-4AD0-A5D2-9245CE1571A8}">
      <dgm:prSet/>
      <dgm:spPr/>
      <dgm:t>
        <a:bodyPr/>
        <a:lstStyle/>
        <a:p>
          <a:endParaRPr lang="en-US"/>
        </a:p>
      </dgm:t>
    </dgm:pt>
    <dgm:pt modelId="{983BAF9D-B4B1-4DF6-995F-C36E9F10DE51}" type="sibTrans" cxnId="{A5543E56-4521-4AD0-A5D2-9245CE1571A8}">
      <dgm:prSet/>
      <dgm:spPr/>
      <dgm:t>
        <a:bodyPr/>
        <a:lstStyle/>
        <a:p>
          <a:endParaRPr lang="en-US"/>
        </a:p>
      </dgm:t>
    </dgm:pt>
    <dgm:pt modelId="{15A7ADDC-2B6E-4B40-B02E-1D40E5472AE5}">
      <dgm:prSet/>
      <dgm:spPr/>
      <dgm:t>
        <a:bodyPr/>
        <a:lstStyle/>
        <a:p>
          <a:r>
            <a:rPr lang="en-US"/>
            <a:t>4. Optional: Hypothesis Testing (T-test).</a:t>
          </a:r>
        </a:p>
      </dgm:t>
    </dgm:pt>
    <dgm:pt modelId="{66C262CF-7717-41D5-8CC1-06E1320778F1}" type="parTrans" cxnId="{81F4E649-12E3-4CC4-BC1E-27A32D0E343C}">
      <dgm:prSet/>
      <dgm:spPr/>
      <dgm:t>
        <a:bodyPr/>
        <a:lstStyle/>
        <a:p>
          <a:endParaRPr lang="en-US"/>
        </a:p>
      </dgm:t>
    </dgm:pt>
    <dgm:pt modelId="{91C423F2-4F86-4684-BDEF-774A618C6F19}" type="sibTrans" cxnId="{81F4E649-12E3-4CC4-BC1E-27A32D0E343C}">
      <dgm:prSet/>
      <dgm:spPr/>
      <dgm:t>
        <a:bodyPr/>
        <a:lstStyle/>
        <a:p>
          <a:endParaRPr lang="en-US"/>
        </a:p>
      </dgm:t>
    </dgm:pt>
    <dgm:pt modelId="{8DA9D174-B4AE-4041-8A62-620EF3562B85}" type="pres">
      <dgm:prSet presAssocID="{DA66B61D-06C7-4CB0-BB9B-97E2D9C8745E}" presName="linear" presStyleCnt="0">
        <dgm:presLayoutVars>
          <dgm:animLvl val="lvl"/>
          <dgm:resizeHandles val="exact"/>
        </dgm:presLayoutVars>
      </dgm:prSet>
      <dgm:spPr/>
    </dgm:pt>
    <dgm:pt modelId="{7EDEAECA-16AA-384F-9FB5-3695496403B1}" type="pres">
      <dgm:prSet presAssocID="{C2FC9A2B-75BC-4E6C-BD70-2496F637B76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66768CF-2010-654F-83A5-43C9B4F00C69}" type="pres">
      <dgm:prSet presAssocID="{131F38FA-7FFF-48A5-8629-DB170EB76293}" presName="spacer" presStyleCnt="0"/>
      <dgm:spPr/>
    </dgm:pt>
    <dgm:pt modelId="{5B8AB944-E9DE-F945-8C09-5F004BA28003}" type="pres">
      <dgm:prSet presAssocID="{050BB4F1-ACB8-4DA3-B53E-BBF03BF4CF9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818A93F-172D-0545-AD27-5E156D00C86D}" type="pres">
      <dgm:prSet presAssocID="{CCC39787-F3E0-407D-80BD-F29E5F6B7AD0}" presName="spacer" presStyleCnt="0"/>
      <dgm:spPr/>
    </dgm:pt>
    <dgm:pt modelId="{45D9AB0E-A046-0342-98C6-8E32AD746EF2}" type="pres">
      <dgm:prSet presAssocID="{6E732A98-69F9-46E9-BFC5-E2BFA5E259C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CD7DB9D-ACC3-4046-8F8D-33AEE47121BF}" type="pres">
      <dgm:prSet presAssocID="{983BAF9D-B4B1-4DF6-995F-C36E9F10DE51}" presName="spacer" presStyleCnt="0"/>
      <dgm:spPr/>
    </dgm:pt>
    <dgm:pt modelId="{C4018076-60CC-354D-8EA9-B20A3F8043DD}" type="pres">
      <dgm:prSet presAssocID="{15A7ADDC-2B6E-4B40-B02E-1D40E5472AE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0DC4B38-5C1C-F449-84EB-8B58EF2E05AE}" type="presOf" srcId="{C2FC9A2B-75BC-4E6C-BD70-2496F637B762}" destId="{7EDEAECA-16AA-384F-9FB5-3695496403B1}" srcOrd="0" destOrd="0" presId="urn:microsoft.com/office/officeart/2005/8/layout/vList2"/>
    <dgm:cxn modelId="{CBBC8647-EB48-4B28-80C7-AE012CB90D33}" srcId="{DA66B61D-06C7-4CB0-BB9B-97E2D9C8745E}" destId="{050BB4F1-ACB8-4DA3-B53E-BBF03BF4CF9D}" srcOrd="1" destOrd="0" parTransId="{1AE867B5-A609-4391-913F-6BAB58E499C2}" sibTransId="{CCC39787-F3E0-407D-80BD-F29E5F6B7AD0}"/>
    <dgm:cxn modelId="{81F4E649-12E3-4CC4-BC1E-27A32D0E343C}" srcId="{DA66B61D-06C7-4CB0-BB9B-97E2D9C8745E}" destId="{15A7ADDC-2B6E-4B40-B02E-1D40E5472AE5}" srcOrd="3" destOrd="0" parTransId="{66C262CF-7717-41D5-8CC1-06E1320778F1}" sibTransId="{91C423F2-4F86-4684-BDEF-774A618C6F19}"/>
    <dgm:cxn modelId="{A5543E56-4521-4AD0-A5D2-9245CE1571A8}" srcId="{DA66B61D-06C7-4CB0-BB9B-97E2D9C8745E}" destId="{6E732A98-69F9-46E9-BFC5-E2BFA5E259CF}" srcOrd="2" destOrd="0" parTransId="{B56498B5-3A28-4B03-ADE1-7A9C6D474A68}" sibTransId="{983BAF9D-B4B1-4DF6-995F-C36E9F10DE51}"/>
    <dgm:cxn modelId="{3A971D6C-D10F-6142-8A11-C733DC70BCF8}" type="presOf" srcId="{6E732A98-69F9-46E9-BFC5-E2BFA5E259CF}" destId="{45D9AB0E-A046-0342-98C6-8E32AD746EF2}" srcOrd="0" destOrd="0" presId="urn:microsoft.com/office/officeart/2005/8/layout/vList2"/>
    <dgm:cxn modelId="{013D287B-D87D-4F4B-9916-43A183257A6B}" type="presOf" srcId="{050BB4F1-ACB8-4DA3-B53E-BBF03BF4CF9D}" destId="{5B8AB944-E9DE-F945-8C09-5F004BA28003}" srcOrd="0" destOrd="0" presId="urn:microsoft.com/office/officeart/2005/8/layout/vList2"/>
    <dgm:cxn modelId="{3D237F80-1259-AD4E-8CEC-E1115619B5F3}" type="presOf" srcId="{15A7ADDC-2B6E-4B40-B02E-1D40E5472AE5}" destId="{C4018076-60CC-354D-8EA9-B20A3F8043DD}" srcOrd="0" destOrd="0" presId="urn:microsoft.com/office/officeart/2005/8/layout/vList2"/>
    <dgm:cxn modelId="{0AA09DAD-4EE4-EE4E-9FBD-53B7AF77ECCE}" type="presOf" srcId="{DA66B61D-06C7-4CB0-BB9B-97E2D9C8745E}" destId="{8DA9D174-B4AE-4041-8A62-620EF3562B85}" srcOrd="0" destOrd="0" presId="urn:microsoft.com/office/officeart/2005/8/layout/vList2"/>
    <dgm:cxn modelId="{3D5D42F2-29EC-4309-96CB-421099F45630}" srcId="{DA66B61D-06C7-4CB0-BB9B-97E2D9C8745E}" destId="{C2FC9A2B-75BC-4E6C-BD70-2496F637B762}" srcOrd="0" destOrd="0" parTransId="{C5A3FCA0-CD06-4E57-9079-A2AC8BDD3103}" sibTransId="{131F38FA-7FFF-48A5-8629-DB170EB76293}"/>
    <dgm:cxn modelId="{39DB9D7C-3D04-354B-9FA1-A5E0A9D704EE}" type="presParOf" srcId="{8DA9D174-B4AE-4041-8A62-620EF3562B85}" destId="{7EDEAECA-16AA-384F-9FB5-3695496403B1}" srcOrd="0" destOrd="0" presId="urn:microsoft.com/office/officeart/2005/8/layout/vList2"/>
    <dgm:cxn modelId="{916EC3A8-5C18-0043-8D24-FC43C3888C54}" type="presParOf" srcId="{8DA9D174-B4AE-4041-8A62-620EF3562B85}" destId="{D66768CF-2010-654F-83A5-43C9B4F00C69}" srcOrd="1" destOrd="0" presId="urn:microsoft.com/office/officeart/2005/8/layout/vList2"/>
    <dgm:cxn modelId="{BD07C576-FC4D-8046-8250-49C2CD6EA5D3}" type="presParOf" srcId="{8DA9D174-B4AE-4041-8A62-620EF3562B85}" destId="{5B8AB944-E9DE-F945-8C09-5F004BA28003}" srcOrd="2" destOrd="0" presId="urn:microsoft.com/office/officeart/2005/8/layout/vList2"/>
    <dgm:cxn modelId="{F46046DE-33DC-4D40-AB70-69524ACBD8C4}" type="presParOf" srcId="{8DA9D174-B4AE-4041-8A62-620EF3562B85}" destId="{5818A93F-172D-0545-AD27-5E156D00C86D}" srcOrd="3" destOrd="0" presId="urn:microsoft.com/office/officeart/2005/8/layout/vList2"/>
    <dgm:cxn modelId="{1A3E39BD-78C1-8245-B379-17553D22C80E}" type="presParOf" srcId="{8DA9D174-B4AE-4041-8A62-620EF3562B85}" destId="{45D9AB0E-A046-0342-98C6-8E32AD746EF2}" srcOrd="4" destOrd="0" presId="urn:microsoft.com/office/officeart/2005/8/layout/vList2"/>
    <dgm:cxn modelId="{C7F8CA97-52EF-B74C-B485-AA249A6CCFB8}" type="presParOf" srcId="{8DA9D174-B4AE-4041-8A62-620EF3562B85}" destId="{0CD7DB9D-ACC3-4046-8F8D-33AEE47121BF}" srcOrd="5" destOrd="0" presId="urn:microsoft.com/office/officeart/2005/8/layout/vList2"/>
    <dgm:cxn modelId="{BA558654-1C9D-ED4A-8C64-509ECD83132F}" type="presParOf" srcId="{8DA9D174-B4AE-4041-8A62-620EF3562B85}" destId="{C4018076-60CC-354D-8EA9-B20A3F8043D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98B2C5-94D2-4942-8FA7-289C1DF7F9DB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75AEE5-1851-428E-A2E8-4FD30D8510D5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• Purpose: State the aim of the investigation and its real-world application.</a:t>
          </a:r>
        </a:p>
      </dsp:txBody>
      <dsp:txXfrm>
        <a:off x="25435" y="2276522"/>
        <a:ext cx="1800000" cy="720000"/>
      </dsp:txXfrm>
    </dsp:sp>
    <dsp:sp modelId="{38A7F1A0-7AD5-4DCA-BBA0-72E16E0DE111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C3C51-EF60-42F9-8ACB-E9A08FD3E236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• Research Question: Clear and concise.</a:t>
          </a:r>
        </a:p>
      </dsp:txBody>
      <dsp:txXfrm>
        <a:off x="2140435" y="2276522"/>
        <a:ext cx="1800000" cy="720000"/>
      </dsp:txXfrm>
    </dsp:sp>
    <dsp:sp modelId="{A9C6E20C-4CC3-49FE-8CE2-87EFB15AE14B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D62DDE-CB4B-40C1-935E-FEAEA5D88136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• Justification of the Topic: Relating to real-world problems.</a:t>
          </a:r>
        </a:p>
      </dsp:txBody>
      <dsp:txXfrm>
        <a:off x="4255435" y="2276522"/>
        <a:ext cx="1800000" cy="720000"/>
      </dsp:txXfrm>
    </dsp:sp>
    <dsp:sp modelId="{C0B12850-34B7-4D34-B574-E07F21C8C337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DDF2CA-6DAE-4546-8DED-D2EA54445279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• Hypothesis: Expected outcomes.</a:t>
          </a:r>
        </a:p>
      </dsp:txBody>
      <dsp:txXfrm>
        <a:off x="6370435" y="2276522"/>
        <a:ext cx="18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EE9D9-37A2-4A68-A002-4DBE1CDBE41A}">
      <dsp:nvSpPr>
        <dsp:cNvPr id="0" name=""/>
        <dsp:cNvSpPr/>
      </dsp:nvSpPr>
      <dsp:spPr>
        <a:xfrm>
          <a:off x="376435" y="101640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CEF46A-7A7C-409B-9901-A212556C8BAF}">
      <dsp:nvSpPr>
        <dsp:cNvPr id="0" name=""/>
        <dsp:cNvSpPr/>
      </dsp:nvSpPr>
      <dsp:spPr>
        <a:xfrm>
          <a:off x="610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601CE-614B-452C-932E-7C254B0FF1B7}">
      <dsp:nvSpPr>
        <dsp:cNvPr id="0" name=""/>
        <dsp:cNvSpPr/>
      </dsp:nvSpPr>
      <dsp:spPr>
        <a:xfrm>
          <a:off x="25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Concepts: Descriptive Statistics, Correlation Coefficient, Linear Regression.</a:t>
          </a:r>
        </a:p>
      </dsp:txBody>
      <dsp:txXfrm>
        <a:off x="25435" y="2456402"/>
        <a:ext cx="1800000" cy="720000"/>
      </dsp:txXfrm>
    </dsp:sp>
    <dsp:sp modelId="{8AC4CCFA-CE54-45A1-900C-43C99DDE4546}">
      <dsp:nvSpPr>
        <dsp:cNvPr id="0" name=""/>
        <dsp:cNvSpPr/>
      </dsp:nvSpPr>
      <dsp:spPr>
        <a:xfrm>
          <a:off x="2491435" y="101640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A311E7-2B29-46E8-A30B-43DEAE15775E}">
      <dsp:nvSpPr>
        <dsp:cNvPr id="0" name=""/>
        <dsp:cNvSpPr/>
      </dsp:nvSpPr>
      <dsp:spPr>
        <a:xfrm>
          <a:off x="2725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C43B43-CEDB-495F-A9DB-115AFC7755D1}">
      <dsp:nvSpPr>
        <dsp:cNvPr id="0" name=""/>
        <dsp:cNvSpPr/>
      </dsp:nvSpPr>
      <dsp:spPr>
        <a:xfrm>
          <a:off x="2140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Application of mathematics to real-world context.</a:t>
          </a:r>
        </a:p>
      </dsp:txBody>
      <dsp:txXfrm>
        <a:off x="2140435" y="2456402"/>
        <a:ext cx="1800000" cy="720000"/>
      </dsp:txXfrm>
    </dsp:sp>
    <dsp:sp modelId="{13510B4C-DD83-494A-83A3-ED21F18ABB5B}">
      <dsp:nvSpPr>
        <dsp:cNvPr id="0" name=""/>
        <dsp:cNvSpPr/>
      </dsp:nvSpPr>
      <dsp:spPr>
        <a:xfrm>
          <a:off x="4606435" y="101640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6C7071-9F8D-499D-AC93-74936E31F557}">
      <dsp:nvSpPr>
        <dsp:cNvPr id="0" name=""/>
        <dsp:cNvSpPr/>
      </dsp:nvSpPr>
      <dsp:spPr>
        <a:xfrm>
          <a:off x="4840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2105EA-4B7E-40DB-9C0A-6B5DC7C8A3B3}">
      <dsp:nvSpPr>
        <dsp:cNvPr id="0" name=""/>
        <dsp:cNvSpPr/>
      </dsp:nvSpPr>
      <dsp:spPr>
        <a:xfrm>
          <a:off x="4255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Key Points: Show personal engagement and data-driven exploration.</a:t>
          </a:r>
        </a:p>
      </dsp:txBody>
      <dsp:txXfrm>
        <a:off x="4255435" y="2456402"/>
        <a:ext cx="1800000" cy="720000"/>
      </dsp:txXfrm>
    </dsp:sp>
    <dsp:sp modelId="{2968D09E-F9B1-4744-AD02-C179C74DDAA2}">
      <dsp:nvSpPr>
        <dsp:cNvPr id="0" name=""/>
        <dsp:cNvSpPr/>
      </dsp:nvSpPr>
      <dsp:spPr>
        <a:xfrm>
          <a:off x="6721435" y="1016402"/>
          <a:ext cx="1098000" cy="1098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541908-50F9-4352-A94D-13AE7B2B5D92}">
      <dsp:nvSpPr>
        <dsp:cNvPr id="0" name=""/>
        <dsp:cNvSpPr/>
      </dsp:nvSpPr>
      <dsp:spPr>
        <a:xfrm>
          <a:off x="6955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C45238-BCB7-4D00-BFCD-167EAB1E0E92}">
      <dsp:nvSpPr>
        <dsp:cNvPr id="0" name=""/>
        <dsp:cNvSpPr/>
      </dsp:nvSpPr>
      <dsp:spPr>
        <a:xfrm>
          <a:off x="6370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• Visual aids: Diagrams, graphs, tables.</a:t>
          </a:r>
        </a:p>
      </dsp:txBody>
      <dsp:txXfrm>
        <a:off x="6370435" y="2456402"/>
        <a:ext cx="18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72EA3-AB12-5740-B78D-917457618A7F}">
      <dsp:nvSpPr>
        <dsp:cNvPr id="0" name=""/>
        <dsp:cNvSpPr/>
      </dsp:nvSpPr>
      <dsp:spPr>
        <a:xfrm>
          <a:off x="715337" y="2413"/>
          <a:ext cx="3221521" cy="19329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• Present results from calculations.</a:t>
          </a:r>
        </a:p>
      </dsp:txBody>
      <dsp:txXfrm>
        <a:off x="715337" y="2413"/>
        <a:ext cx="3221521" cy="1932912"/>
      </dsp:txXfrm>
    </dsp:sp>
    <dsp:sp modelId="{7E67931F-E9AC-544F-AE01-B264ED2ACD7E}">
      <dsp:nvSpPr>
        <dsp:cNvPr id="0" name=""/>
        <dsp:cNvSpPr/>
      </dsp:nvSpPr>
      <dsp:spPr>
        <a:xfrm>
          <a:off x="4259011" y="2413"/>
          <a:ext cx="3221521" cy="1932912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• Interpretations of findings.</a:t>
          </a:r>
        </a:p>
      </dsp:txBody>
      <dsp:txXfrm>
        <a:off x="4259011" y="2413"/>
        <a:ext cx="3221521" cy="1932912"/>
      </dsp:txXfrm>
    </dsp:sp>
    <dsp:sp modelId="{EAF9B4A0-7F7D-C54D-9E32-1072C8D79DEA}">
      <dsp:nvSpPr>
        <dsp:cNvPr id="0" name=""/>
        <dsp:cNvSpPr/>
      </dsp:nvSpPr>
      <dsp:spPr>
        <a:xfrm>
          <a:off x="2487174" y="2257478"/>
          <a:ext cx="3221521" cy="1932912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• Limitations and how they affect results.</a:t>
          </a:r>
        </a:p>
      </dsp:txBody>
      <dsp:txXfrm>
        <a:off x="2487174" y="2257478"/>
        <a:ext cx="3221521" cy="19329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AE7888-8A1B-4326-A7C7-6E00C3DE8BC3}">
      <dsp:nvSpPr>
        <dsp:cNvPr id="0" name=""/>
        <dsp:cNvSpPr/>
      </dsp:nvSpPr>
      <dsp:spPr>
        <a:xfrm>
          <a:off x="884935" y="296402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39067A-2DDC-4B8D-A65F-8D2C1B746D54}">
      <dsp:nvSpPr>
        <dsp:cNvPr id="0" name=""/>
        <dsp:cNvSpPr/>
      </dsp:nvSpPr>
      <dsp:spPr>
        <a:xfrm>
          <a:off x="1352935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F41C2C-63CF-4E06-9E22-A33943EE2159}">
      <dsp:nvSpPr>
        <dsp:cNvPr id="0" name=""/>
        <dsp:cNvSpPr/>
      </dsp:nvSpPr>
      <dsp:spPr>
        <a:xfrm>
          <a:off x="182935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• Summary of findings.</a:t>
          </a:r>
        </a:p>
      </dsp:txBody>
      <dsp:txXfrm>
        <a:off x="182935" y="3176402"/>
        <a:ext cx="3600000" cy="720000"/>
      </dsp:txXfrm>
    </dsp:sp>
    <dsp:sp modelId="{943FCC1C-92B8-4FAB-AF52-5B53CDF2E7F5}">
      <dsp:nvSpPr>
        <dsp:cNvPr id="0" name=""/>
        <dsp:cNvSpPr/>
      </dsp:nvSpPr>
      <dsp:spPr>
        <a:xfrm>
          <a:off x="5114935" y="296402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B58107-D383-4035-86EC-11A200AD2E99}">
      <dsp:nvSpPr>
        <dsp:cNvPr id="0" name=""/>
        <dsp:cNvSpPr/>
      </dsp:nvSpPr>
      <dsp:spPr>
        <a:xfrm>
          <a:off x="5582935" y="764402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F7A136-3096-4786-9479-6373F43A1658}">
      <dsp:nvSpPr>
        <dsp:cNvPr id="0" name=""/>
        <dsp:cNvSpPr/>
      </dsp:nvSpPr>
      <dsp:spPr>
        <a:xfrm>
          <a:off x="4412935" y="3176402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/>
            <a:t>• Reflection on learning from the IA process.</a:t>
          </a:r>
        </a:p>
      </dsp:txBody>
      <dsp:txXfrm>
        <a:off x="4412935" y="3176402"/>
        <a:ext cx="36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98C73-CEBC-4EBE-AF47-3FE0ABAF540C}">
      <dsp:nvSpPr>
        <dsp:cNvPr id="0" name=""/>
        <dsp:cNvSpPr/>
      </dsp:nvSpPr>
      <dsp:spPr>
        <a:xfrm>
          <a:off x="1099810" y="696102"/>
          <a:ext cx="1660500" cy="1660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055BD1-5039-4937-B20A-DB714A310148}">
      <dsp:nvSpPr>
        <dsp:cNvPr id="0" name=""/>
        <dsp:cNvSpPr/>
      </dsp:nvSpPr>
      <dsp:spPr>
        <a:xfrm>
          <a:off x="85060" y="2776702"/>
          <a:ext cx="369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Highlight strengths.</a:t>
          </a:r>
        </a:p>
      </dsp:txBody>
      <dsp:txXfrm>
        <a:off x="85060" y="2776702"/>
        <a:ext cx="3690000" cy="720000"/>
      </dsp:txXfrm>
    </dsp:sp>
    <dsp:sp modelId="{00A38944-88D1-42DC-8EC3-EDE425481159}">
      <dsp:nvSpPr>
        <dsp:cNvPr id="0" name=""/>
        <dsp:cNvSpPr/>
      </dsp:nvSpPr>
      <dsp:spPr>
        <a:xfrm>
          <a:off x="5435560" y="696102"/>
          <a:ext cx="1660500" cy="1660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716704-59DD-4148-A974-CC2DFF76A162}">
      <dsp:nvSpPr>
        <dsp:cNvPr id="0" name=""/>
        <dsp:cNvSpPr/>
      </dsp:nvSpPr>
      <dsp:spPr>
        <a:xfrm>
          <a:off x="4420810" y="2776702"/>
          <a:ext cx="369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• Discuss weaknesses and improvements.</a:t>
          </a:r>
        </a:p>
      </dsp:txBody>
      <dsp:txXfrm>
        <a:off x="4420810" y="2776702"/>
        <a:ext cx="369000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EAECA-16AA-384F-9FB5-3695496403B1}">
      <dsp:nvSpPr>
        <dsp:cNvPr id="0" name=""/>
        <dsp:cNvSpPr/>
      </dsp:nvSpPr>
      <dsp:spPr>
        <a:xfrm>
          <a:off x="0" y="641991"/>
          <a:ext cx="8229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1. Descriptive Statistics (Mean, Median, Std Dev).</a:t>
          </a:r>
        </a:p>
      </dsp:txBody>
      <dsp:txXfrm>
        <a:off x="36296" y="678287"/>
        <a:ext cx="8157008" cy="670943"/>
      </dsp:txXfrm>
    </dsp:sp>
    <dsp:sp modelId="{5B8AB944-E9DE-F945-8C09-5F004BA28003}">
      <dsp:nvSpPr>
        <dsp:cNvPr id="0" name=""/>
        <dsp:cNvSpPr/>
      </dsp:nvSpPr>
      <dsp:spPr>
        <a:xfrm>
          <a:off x="0" y="1474806"/>
          <a:ext cx="8229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2. Correlation Coefficient (Pearson’s r).</a:t>
          </a:r>
        </a:p>
      </dsp:txBody>
      <dsp:txXfrm>
        <a:off x="36296" y="1511102"/>
        <a:ext cx="8157008" cy="670943"/>
      </dsp:txXfrm>
    </dsp:sp>
    <dsp:sp modelId="{45D9AB0E-A046-0342-98C6-8E32AD746EF2}">
      <dsp:nvSpPr>
        <dsp:cNvPr id="0" name=""/>
        <dsp:cNvSpPr/>
      </dsp:nvSpPr>
      <dsp:spPr>
        <a:xfrm>
          <a:off x="0" y="2307621"/>
          <a:ext cx="8229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3. Linear Regression (Line of Best Fit).</a:t>
          </a:r>
        </a:p>
      </dsp:txBody>
      <dsp:txXfrm>
        <a:off x="36296" y="2343917"/>
        <a:ext cx="8157008" cy="670943"/>
      </dsp:txXfrm>
    </dsp:sp>
    <dsp:sp modelId="{C4018076-60CC-354D-8EA9-B20A3F8043DD}">
      <dsp:nvSpPr>
        <dsp:cNvPr id="0" name=""/>
        <dsp:cNvSpPr/>
      </dsp:nvSpPr>
      <dsp:spPr>
        <a:xfrm>
          <a:off x="0" y="3140436"/>
          <a:ext cx="82296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4. Optional: Hypothesis Testing (T-test).</a:t>
          </a:r>
        </a:p>
      </dsp:txBody>
      <dsp:txXfrm>
        <a:off x="36296" y="3176732"/>
        <a:ext cx="8157008" cy="67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9144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341640" y="-1720"/>
            <a:ext cx="881253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4540" y="-1291"/>
            <a:ext cx="2706134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3923854" y="1402819"/>
            <a:ext cx="4967533" cy="3741293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148" y="818984"/>
            <a:ext cx="4947184" cy="3268520"/>
          </a:xfrm>
        </p:spPr>
        <p:txBody>
          <a:bodyPr>
            <a:normAutofit/>
          </a:bodyPr>
          <a:lstStyle/>
          <a:p>
            <a:pPr algn="r"/>
            <a:r>
              <a:rPr lang="en-US" sz="4200">
                <a:solidFill>
                  <a:srgbClr val="FFFFFF"/>
                </a:solidFill>
              </a:rPr>
              <a:t>How to Write a Good Maths IA for IB Maths AI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735" y="4480038"/>
            <a:ext cx="9134528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8905" y="4797188"/>
            <a:ext cx="4538427" cy="1241828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A general advice and an example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368117" y="2081692"/>
            <a:ext cx="6857572" cy="269419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3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391835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2" y="350196"/>
            <a:ext cx="3485178" cy="1624520"/>
          </a:xfrm>
        </p:spPr>
        <p:txBody>
          <a:bodyPr anchor="ctr">
            <a:normAutofit/>
          </a:bodyPr>
          <a:lstStyle/>
          <a:p>
            <a:r>
              <a:rPr lang="en-US" sz="3500"/>
              <a:t>Key Points for Examiners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1" y="2743200"/>
            <a:ext cx="3485179" cy="3613149"/>
          </a:xfrm>
        </p:spPr>
        <p:txBody>
          <a:bodyPr anchor="ctr">
            <a:normAutofit/>
          </a:bodyPr>
          <a:lstStyle/>
          <a:p>
            <a:r>
              <a:rPr lang="en-US" sz="1700"/>
              <a:t>• Clarity of mathematical explanation.</a:t>
            </a:r>
          </a:p>
          <a:p>
            <a:r>
              <a:rPr lang="en-US" sz="1700"/>
              <a:t>• Real-world application of the IA.</a:t>
            </a:r>
          </a:p>
          <a:p>
            <a:r>
              <a:rPr lang="en-US" sz="1700"/>
              <a:t>• Data use and personal engagement.</a:t>
            </a:r>
          </a:p>
          <a:p>
            <a:r>
              <a:rPr lang="en-US" sz="1700"/>
              <a:t>• Mathematical depth and use of relevant concepts.</a:t>
            </a:r>
          </a:p>
        </p:txBody>
      </p:sp>
      <p:pic>
        <p:nvPicPr>
          <p:cNvPr id="5" name="Picture 4" descr="Complex maths formulae on a blackboard">
            <a:extLst>
              <a:ext uri="{FF2B5EF4-FFF2-40B4-BE49-F238E27FC236}">
                <a16:creationId xmlns:a16="http://schemas.microsoft.com/office/drawing/2014/main" id="{707DFE6A-C5EC-8522-EE84-E80554FFDB8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2601" r="18677" b="-1"/>
          <a:stretch/>
        </p:blipFill>
        <p:spPr>
          <a:xfrm>
            <a:off x="4572000" y="1"/>
            <a:ext cx="4577118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350" y="762001"/>
            <a:ext cx="4000647" cy="1708242"/>
          </a:xfrm>
        </p:spPr>
        <p:txBody>
          <a:bodyPr anchor="ctr">
            <a:normAutofit/>
          </a:bodyPr>
          <a:lstStyle/>
          <a:p>
            <a:r>
              <a:rPr lang="en-US" sz="3500"/>
              <a:t>Outline for IB Maths AI 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50" y="2470244"/>
            <a:ext cx="4000647" cy="3769835"/>
          </a:xfrm>
        </p:spPr>
        <p:txBody>
          <a:bodyPr anchor="ctr">
            <a:normAutofit/>
          </a:bodyPr>
          <a:lstStyle/>
          <a:p>
            <a:r>
              <a:rPr lang="en-US" sz="1700"/>
              <a:t>1. Introduction</a:t>
            </a:r>
          </a:p>
          <a:p>
            <a:r>
              <a:rPr lang="en-US" sz="1700"/>
              <a:t>2. Mathematical Exploration</a:t>
            </a:r>
          </a:p>
          <a:p>
            <a:r>
              <a:rPr lang="en-US" sz="1700"/>
              <a:t>3. Results and Analysis</a:t>
            </a:r>
          </a:p>
          <a:p>
            <a:r>
              <a:rPr lang="en-US" sz="1700"/>
              <a:t>4. Conclusion</a:t>
            </a:r>
          </a:p>
          <a:p>
            <a:r>
              <a:rPr lang="en-US" sz="1700"/>
              <a:t>5. Evaluation</a:t>
            </a:r>
          </a:p>
          <a:p>
            <a:r>
              <a:rPr lang="en-US" sz="1700"/>
              <a:t>6. References and Appendices</a:t>
            </a:r>
          </a:p>
        </p:txBody>
      </p:sp>
      <p:pic>
        <p:nvPicPr>
          <p:cNvPr id="5" name="Picture 4" descr="Complex maths formulae on a blackboard">
            <a:extLst>
              <a:ext uri="{FF2B5EF4-FFF2-40B4-BE49-F238E27FC236}">
                <a16:creationId xmlns:a16="http://schemas.microsoft.com/office/drawing/2014/main" id="{187A3B02-6101-B866-D62B-44E5DBB0CB0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702" r="21781" b="2"/>
          <a:stretch/>
        </p:blipFill>
        <p:spPr>
          <a:xfrm>
            <a:off x="5143347" y="-10886"/>
            <a:ext cx="4000653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1. Introduction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DE9366A-E95A-CD45-2DCD-D1916DFAC2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871287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2. Mathematical Exploration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CDFFA5D-670E-B0E7-BEB7-28C58D192C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843594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3. Results and Analysis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B0D2069-4695-8E9E-20C4-BBC29B413E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89542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4. Conclusion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AF47E1D-CA02-CDC5-3EAC-E87897D2A8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8690660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US" sz="3500">
                <a:solidFill>
                  <a:srgbClr val="FFFFFF"/>
                </a:solidFill>
              </a:rPr>
              <a:t>5. Evaluation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4EA68C7-660D-DFBF-1321-E97E610A5E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624901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B7878-8AAA-42EE-36A7-2FE44E617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n-TH" sz="4200">
                <a:solidFill>
                  <a:srgbClr val="FFFFFF"/>
                </a:solidFill>
              </a:rPr>
              <a:t>Example case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0616DCE-8CE1-650D-598F-8DB7A283C4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59828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Mathematical Concepts for 'Hours of Study' Case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30BC7A-CCF8-2B7E-A35F-1F14C4AC705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269</Words>
  <Application>Microsoft Macintosh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How to Write a Good Maths IA for IB Maths AI</vt:lpstr>
      <vt:lpstr>Outline for IB Maths AI IA</vt:lpstr>
      <vt:lpstr>1. Introduction</vt:lpstr>
      <vt:lpstr>2. Mathematical Exploration</vt:lpstr>
      <vt:lpstr>3. Results and Analysis</vt:lpstr>
      <vt:lpstr>4. Conclusion</vt:lpstr>
      <vt:lpstr>5. Evaluation</vt:lpstr>
      <vt:lpstr>Example case</vt:lpstr>
      <vt:lpstr>Mathematical Concepts for 'Hours of Study' Case</vt:lpstr>
      <vt:lpstr>Key Points for Examiners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thaneeya sripattanawat</cp:lastModifiedBy>
  <cp:revision>2</cp:revision>
  <dcterms:created xsi:type="dcterms:W3CDTF">2013-01-27T09:14:16Z</dcterms:created>
  <dcterms:modified xsi:type="dcterms:W3CDTF">2024-09-10T18:19:04Z</dcterms:modified>
  <cp:category/>
</cp:coreProperties>
</file>