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57" r:id="rId3"/>
    <p:sldId id="313" r:id="rId4"/>
    <p:sldId id="314" r:id="rId5"/>
    <p:sldId id="315" r:id="rId6"/>
    <p:sldId id="316" r:id="rId7"/>
    <p:sldId id="312" r:id="rId8"/>
  </p:sldIdLst>
  <p:sldSz cx="9144000" cy="5143500" type="screen16x9"/>
  <p:notesSz cx="6858000" cy="9144000"/>
  <p:embeddedFontLst>
    <p:embeddedFont>
      <p:font typeface="Nunito Light" panose="020F0302020204030204" pitchFamily="34" charset="0"/>
      <p:regular r:id="rId10"/>
      <p:italic r:id="rId11"/>
    </p:embeddedFont>
    <p:embeddedFont>
      <p:font typeface="Varela Round" pitchFamily="2" charset="-79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3FB406D-B4CD-469E-A64C-13D9D871AB04}">
  <a:tblStyle styleId="{73FB406D-B4CD-469E-A64C-13D9D871AB0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14B8052-6CA1-48A4-96E2-1117CF7A1C0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0"/>
  </p:normalViewPr>
  <p:slideViewPr>
    <p:cSldViewPr snapToGrid="0">
      <p:cViewPr varScale="1">
        <p:scale>
          <a:sx n="136" d="100"/>
          <a:sy n="136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Google Shape;2092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3" name="Google Shape;2093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" name="Google Shape;2142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3" name="Google Shape;2143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" name="Google Shape;2142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3" name="Google Shape;2143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793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0" y="0"/>
            <a:ext cx="9144091" cy="5143648"/>
            <a:chOff x="0" y="0"/>
            <a:chExt cx="7440875" cy="4152456"/>
          </a:xfrm>
        </p:grpSpPr>
        <p:sp>
          <p:nvSpPr>
            <p:cNvPr id="10" name="Google Shape;10;p2"/>
            <p:cNvSpPr/>
            <p:nvPr/>
          </p:nvSpPr>
          <p:spPr>
            <a:xfrm>
              <a:off x="26505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83651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02179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220641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539169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85776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176224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94752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813346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131874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450336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768929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087457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405920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72444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043041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36163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680031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9862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31715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35615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954208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2736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0" y="7085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0" y="37488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0" y="67878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0" y="982811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0" y="1286708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0" y="1590737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0" y="189470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0" y="219859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0" y="250262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0" y="280652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6505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83651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902179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220641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539169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85776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176224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494752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813346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131874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50336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68929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087457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405920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72444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043041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36163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5680031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99862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31715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635615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954208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272736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0" y="2502494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0" y="2806523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3110420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0" y="3414448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0" y="3718411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3"/>
                  </a:lnTo>
                  <a:lnTo>
                    <a:pt x="113414" y="113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0" y="402244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>
            <a:off x="502465" y="399924"/>
            <a:ext cx="8139069" cy="4343656"/>
            <a:chOff x="916986" y="2500875"/>
            <a:chExt cx="2280618" cy="1217119"/>
          </a:xfrm>
        </p:grpSpPr>
        <p:sp>
          <p:nvSpPr>
            <p:cNvPr id="73" name="Google Shape;73;p2"/>
            <p:cNvSpPr/>
            <p:nvPr/>
          </p:nvSpPr>
          <p:spPr>
            <a:xfrm>
              <a:off x="930568" y="2514572"/>
              <a:ext cx="105996" cy="1189768"/>
            </a:xfrm>
            <a:custGeom>
              <a:avLst/>
              <a:gdLst/>
              <a:ahLst/>
              <a:cxnLst/>
              <a:rect l="l" t="t" r="r" b="b"/>
              <a:pathLst>
                <a:path w="1834" h="20586" extrusionOk="0">
                  <a:moveTo>
                    <a:pt x="1147" y="1"/>
                  </a:moveTo>
                  <a:cubicBezTo>
                    <a:pt x="515" y="1"/>
                    <a:pt x="1" y="509"/>
                    <a:pt x="1" y="1139"/>
                  </a:cubicBezTo>
                  <a:lnTo>
                    <a:pt x="1" y="1854"/>
                  </a:lnTo>
                  <a:cubicBezTo>
                    <a:pt x="440" y="1854"/>
                    <a:pt x="796" y="2209"/>
                    <a:pt x="796" y="2645"/>
                  </a:cubicBezTo>
                  <a:cubicBezTo>
                    <a:pt x="796" y="3081"/>
                    <a:pt x="440" y="3433"/>
                    <a:pt x="1" y="3433"/>
                  </a:cubicBezTo>
                  <a:lnTo>
                    <a:pt x="1" y="4390"/>
                  </a:lnTo>
                  <a:cubicBezTo>
                    <a:pt x="440" y="4390"/>
                    <a:pt x="796" y="4745"/>
                    <a:pt x="796" y="5181"/>
                  </a:cubicBezTo>
                  <a:cubicBezTo>
                    <a:pt x="796" y="5615"/>
                    <a:pt x="440" y="5969"/>
                    <a:pt x="1" y="5969"/>
                  </a:cubicBezTo>
                  <a:lnTo>
                    <a:pt x="1" y="6924"/>
                  </a:lnTo>
                  <a:cubicBezTo>
                    <a:pt x="440" y="6924"/>
                    <a:pt x="796" y="7281"/>
                    <a:pt x="796" y="7717"/>
                  </a:cubicBezTo>
                  <a:cubicBezTo>
                    <a:pt x="796" y="8151"/>
                    <a:pt x="440" y="8505"/>
                    <a:pt x="1" y="8505"/>
                  </a:cubicBezTo>
                  <a:lnTo>
                    <a:pt x="1" y="9460"/>
                  </a:lnTo>
                  <a:cubicBezTo>
                    <a:pt x="440" y="9460"/>
                    <a:pt x="796" y="9815"/>
                    <a:pt x="796" y="10251"/>
                  </a:cubicBezTo>
                  <a:cubicBezTo>
                    <a:pt x="796" y="10687"/>
                    <a:pt x="440" y="11041"/>
                    <a:pt x="1" y="11041"/>
                  </a:cubicBezTo>
                  <a:lnTo>
                    <a:pt x="1" y="11996"/>
                  </a:lnTo>
                  <a:cubicBezTo>
                    <a:pt x="440" y="11996"/>
                    <a:pt x="796" y="12351"/>
                    <a:pt x="796" y="12787"/>
                  </a:cubicBezTo>
                  <a:cubicBezTo>
                    <a:pt x="796" y="13222"/>
                    <a:pt x="440" y="13575"/>
                    <a:pt x="1" y="13575"/>
                  </a:cubicBezTo>
                  <a:lnTo>
                    <a:pt x="1" y="14532"/>
                  </a:lnTo>
                  <a:cubicBezTo>
                    <a:pt x="440" y="14532"/>
                    <a:pt x="796" y="14886"/>
                    <a:pt x="796" y="15322"/>
                  </a:cubicBezTo>
                  <a:cubicBezTo>
                    <a:pt x="796" y="15758"/>
                    <a:pt x="440" y="16111"/>
                    <a:pt x="1" y="16111"/>
                  </a:cubicBezTo>
                  <a:lnTo>
                    <a:pt x="1" y="17068"/>
                  </a:lnTo>
                  <a:cubicBezTo>
                    <a:pt x="440" y="17068"/>
                    <a:pt x="796" y="17422"/>
                    <a:pt x="796" y="17856"/>
                  </a:cubicBezTo>
                  <a:cubicBezTo>
                    <a:pt x="796" y="18292"/>
                    <a:pt x="440" y="18647"/>
                    <a:pt x="1" y="18647"/>
                  </a:cubicBezTo>
                  <a:lnTo>
                    <a:pt x="1" y="19448"/>
                  </a:lnTo>
                  <a:cubicBezTo>
                    <a:pt x="1" y="20077"/>
                    <a:pt x="515" y="20586"/>
                    <a:pt x="1147" y="20586"/>
                  </a:cubicBezTo>
                  <a:lnTo>
                    <a:pt x="1833" y="2058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036508" y="2514572"/>
              <a:ext cx="2147431" cy="1189768"/>
            </a:xfrm>
            <a:custGeom>
              <a:avLst/>
              <a:gdLst/>
              <a:ahLst/>
              <a:cxnLst/>
              <a:rect l="l" t="t" r="r" b="b"/>
              <a:pathLst>
                <a:path w="37156" h="20586" extrusionOk="0">
                  <a:moveTo>
                    <a:pt x="0" y="1"/>
                  </a:moveTo>
                  <a:lnTo>
                    <a:pt x="0" y="20586"/>
                  </a:lnTo>
                  <a:lnTo>
                    <a:pt x="36303" y="20586"/>
                  </a:lnTo>
                  <a:cubicBezTo>
                    <a:pt x="36773" y="20586"/>
                    <a:pt x="37156" y="20205"/>
                    <a:pt x="37156" y="19733"/>
                  </a:cubicBezTo>
                  <a:lnTo>
                    <a:pt x="37156" y="851"/>
                  </a:lnTo>
                  <a:cubicBezTo>
                    <a:pt x="37156" y="382"/>
                    <a:pt x="36773" y="1"/>
                    <a:pt x="36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916986" y="2500875"/>
              <a:ext cx="93570" cy="139459"/>
            </a:xfrm>
            <a:custGeom>
              <a:avLst/>
              <a:gdLst/>
              <a:ahLst/>
              <a:cxnLst/>
              <a:rect l="l" t="t" r="r" b="b"/>
              <a:pathLst>
                <a:path w="1619" h="2413" extrusionOk="0">
                  <a:moveTo>
                    <a:pt x="1382" y="0"/>
                  </a:moveTo>
                  <a:cubicBezTo>
                    <a:pt x="620" y="0"/>
                    <a:pt x="0" y="617"/>
                    <a:pt x="0" y="1376"/>
                  </a:cubicBezTo>
                  <a:lnTo>
                    <a:pt x="0" y="2177"/>
                  </a:lnTo>
                  <a:cubicBezTo>
                    <a:pt x="0" y="2308"/>
                    <a:pt x="106" y="2412"/>
                    <a:pt x="236" y="2412"/>
                  </a:cubicBezTo>
                  <a:cubicBezTo>
                    <a:pt x="367" y="2412"/>
                    <a:pt x="473" y="2308"/>
                    <a:pt x="473" y="2177"/>
                  </a:cubicBezTo>
                  <a:lnTo>
                    <a:pt x="473" y="1376"/>
                  </a:lnTo>
                  <a:cubicBezTo>
                    <a:pt x="473" y="878"/>
                    <a:pt x="881" y="474"/>
                    <a:pt x="1382" y="474"/>
                  </a:cubicBezTo>
                  <a:cubicBezTo>
                    <a:pt x="1512" y="474"/>
                    <a:pt x="1618" y="367"/>
                    <a:pt x="1618" y="238"/>
                  </a:cubicBezTo>
                  <a:cubicBezTo>
                    <a:pt x="1618" y="107"/>
                    <a:pt x="1512" y="0"/>
                    <a:pt x="1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16986" y="3578650"/>
              <a:ext cx="133160" cy="139344"/>
            </a:xfrm>
            <a:custGeom>
              <a:avLst/>
              <a:gdLst/>
              <a:ahLst/>
              <a:cxnLst/>
              <a:rect l="l" t="t" r="r" b="b"/>
              <a:pathLst>
                <a:path w="2304" h="2411" extrusionOk="0">
                  <a:moveTo>
                    <a:pt x="236" y="0"/>
                  </a:moveTo>
                  <a:cubicBezTo>
                    <a:pt x="106" y="0"/>
                    <a:pt x="0" y="106"/>
                    <a:pt x="0" y="236"/>
                  </a:cubicBezTo>
                  <a:lnTo>
                    <a:pt x="0" y="1037"/>
                  </a:lnTo>
                  <a:cubicBezTo>
                    <a:pt x="0" y="1795"/>
                    <a:pt x="620" y="2410"/>
                    <a:pt x="1382" y="2410"/>
                  </a:cubicBezTo>
                  <a:lnTo>
                    <a:pt x="2068" y="2410"/>
                  </a:lnTo>
                  <a:cubicBezTo>
                    <a:pt x="2199" y="2410"/>
                    <a:pt x="2304" y="2306"/>
                    <a:pt x="2304" y="2175"/>
                  </a:cubicBezTo>
                  <a:cubicBezTo>
                    <a:pt x="2304" y="2043"/>
                    <a:pt x="2199" y="1939"/>
                    <a:pt x="2068" y="1939"/>
                  </a:cubicBezTo>
                  <a:lnTo>
                    <a:pt x="1382" y="1939"/>
                  </a:lnTo>
                  <a:cubicBezTo>
                    <a:pt x="881" y="1939"/>
                    <a:pt x="473" y="1535"/>
                    <a:pt x="473" y="1037"/>
                  </a:cubicBezTo>
                  <a:lnTo>
                    <a:pt x="473" y="236"/>
                  </a:lnTo>
                  <a:cubicBezTo>
                    <a:pt x="473" y="106"/>
                    <a:pt x="367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917819" y="3493113"/>
              <a:ext cx="279786" cy="224880"/>
            </a:xfrm>
            <a:custGeom>
              <a:avLst/>
              <a:gdLst/>
              <a:ahLst/>
              <a:cxnLst/>
              <a:rect l="l" t="t" r="r" b="b"/>
              <a:pathLst>
                <a:path w="4841" h="3891" extrusionOk="0">
                  <a:moveTo>
                    <a:pt x="4605" y="0"/>
                  </a:moveTo>
                  <a:cubicBezTo>
                    <a:pt x="4473" y="0"/>
                    <a:pt x="4367" y="107"/>
                    <a:pt x="4367" y="236"/>
                  </a:cubicBezTo>
                  <a:lnTo>
                    <a:pt x="4367" y="2802"/>
                  </a:lnTo>
                  <a:cubicBezTo>
                    <a:pt x="4367" y="3142"/>
                    <a:pt x="4092" y="3419"/>
                    <a:pt x="3752" y="3419"/>
                  </a:cubicBezTo>
                  <a:lnTo>
                    <a:pt x="238" y="3419"/>
                  </a:lnTo>
                  <a:cubicBezTo>
                    <a:pt x="107" y="3419"/>
                    <a:pt x="1" y="3523"/>
                    <a:pt x="1" y="3655"/>
                  </a:cubicBezTo>
                  <a:cubicBezTo>
                    <a:pt x="1" y="3786"/>
                    <a:pt x="107" y="3890"/>
                    <a:pt x="238" y="3890"/>
                  </a:cubicBezTo>
                  <a:lnTo>
                    <a:pt x="3752" y="3890"/>
                  </a:lnTo>
                  <a:cubicBezTo>
                    <a:pt x="4353" y="3890"/>
                    <a:pt x="4840" y="3403"/>
                    <a:pt x="4840" y="2802"/>
                  </a:cubicBezTo>
                  <a:lnTo>
                    <a:pt x="4840" y="236"/>
                  </a:lnTo>
                  <a:cubicBezTo>
                    <a:pt x="4840" y="107"/>
                    <a:pt x="4734" y="0"/>
                    <a:pt x="4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1920100" y="1584325"/>
            <a:ext cx="5304000" cy="180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ubTitle" idx="1"/>
          </p:nvPr>
        </p:nvSpPr>
        <p:spPr>
          <a:xfrm>
            <a:off x="1920025" y="3432600"/>
            <a:ext cx="5304000" cy="37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152091" y="213136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152091" y="4709036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4"/>
          <p:cNvGrpSpPr/>
          <p:nvPr/>
        </p:nvGrpSpPr>
        <p:grpSpPr>
          <a:xfrm>
            <a:off x="0" y="0"/>
            <a:ext cx="9144091" cy="5143648"/>
            <a:chOff x="0" y="0"/>
            <a:chExt cx="7440875" cy="4152456"/>
          </a:xfrm>
        </p:grpSpPr>
        <p:sp>
          <p:nvSpPr>
            <p:cNvPr id="159" name="Google Shape;159;p4"/>
            <p:cNvSpPr/>
            <p:nvPr/>
          </p:nvSpPr>
          <p:spPr>
            <a:xfrm>
              <a:off x="26505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583651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902179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1220641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1539169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185776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2176224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2494752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2813346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4"/>
            <p:cNvSpPr/>
            <p:nvPr/>
          </p:nvSpPr>
          <p:spPr>
            <a:xfrm>
              <a:off x="3131874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4"/>
            <p:cNvSpPr/>
            <p:nvPr/>
          </p:nvSpPr>
          <p:spPr>
            <a:xfrm>
              <a:off x="3450336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3768929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4087457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4405920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472444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5043041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4"/>
            <p:cNvSpPr/>
            <p:nvPr/>
          </p:nvSpPr>
          <p:spPr>
            <a:xfrm>
              <a:off x="536163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5680031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4"/>
            <p:cNvSpPr/>
            <p:nvPr/>
          </p:nvSpPr>
          <p:spPr>
            <a:xfrm>
              <a:off x="599862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631715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4"/>
            <p:cNvSpPr/>
            <p:nvPr/>
          </p:nvSpPr>
          <p:spPr>
            <a:xfrm>
              <a:off x="6635615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>
              <a:off x="6954208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4"/>
            <p:cNvSpPr/>
            <p:nvPr/>
          </p:nvSpPr>
          <p:spPr>
            <a:xfrm>
              <a:off x="7272736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0" y="7085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4"/>
            <p:cNvSpPr/>
            <p:nvPr/>
          </p:nvSpPr>
          <p:spPr>
            <a:xfrm>
              <a:off x="0" y="37488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0" y="67878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0" y="982811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4"/>
            <p:cNvSpPr/>
            <p:nvPr/>
          </p:nvSpPr>
          <p:spPr>
            <a:xfrm>
              <a:off x="0" y="1286708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0" y="1590737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0" y="189470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0" y="219859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0" y="250262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0" y="280652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4"/>
            <p:cNvSpPr/>
            <p:nvPr/>
          </p:nvSpPr>
          <p:spPr>
            <a:xfrm>
              <a:off x="26505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583651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902179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1220641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4"/>
            <p:cNvSpPr/>
            <p:nvPr/>
          </p:nvSpPr>
          <p:spPr>
            <a:xfrm>
              <a:off x="1539169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4"/>
            <p:cNvSpPr/>
            <p:nvPr/>
          </p:nvSpPr>
          <p:spPr>
            <a:xfrm>
              <a:off x="185776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4"/>
            <p:cNvSpPr/>
            <p:nvPr/>
          </p:nvSpPr>
          <p:spPr>
            <a:xfrm>
              <a:off x="2176224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4"/>
            <p:cNvSpPr/>
            <p:nvPr/>
          </p:nvSpPr>
          <p:spPr>
            <a:xfrm>
              <a:off x="2494752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4"/>
            <p:cNvSpPr/>
            <p:nvPr/>
          </p:nvSpPr>
          <p:spPr>
            <a:xfrm>
              <a:off x="2813346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4"/>
            <p:cNvSpPr/>
            <p:nvPr/>
          </p:nvSpPr>
          <p:spPr>
            <a:xfrm>
              <a:off x="3131874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4"/>
            <p:cNvSpPr/>
            <p:nvPr/>
          </p:nvSpPr>
          <p:spPr>
            <a:xfrm>
              <a:off x="3450336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4"/>
            <p:cNvSpPr/>
            <p:nvPr/>
          </p:nvSpPr>
          <p:spPr>
            <a:xfrm>
              <a:off x="3768929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4087457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4"/>
            <p:cNvSpPr/>
            <p:nvPr/>
          </p:nvSpPr>
          <p:spPr>
            <a:xfrm>
              <a:off x="4405920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472444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4"/>
            <p:cNvSpPr/>
            <p:nvPr/>
          </p:nvSpPr>
          <p:spPr>
            <a:xfrm>
              <a:off x="5043041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536163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5680031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599862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4"/>
            <p:cNvSpPr/>
            <p:nvPr/>
          </p:nvSpPr>
          <p:spPr>
            <a:xfrm>
              <a:off x="631715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6635615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>
              <a:off x="6954208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7272736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>
              <a:off x="0" y="2502494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0" y="2806523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4"/>
            <p:cNvSpPr/>
            <p:nvPr/>
          </p:nvSpPr>
          <p:spPr>
            <a:xfrm>
              <a:off x="0" y="3110420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4"/>
            <p:cNvSpPr/>
            <p:nvPr/>
          </p:nvSpPr>
          <p:spPr>
            <a:xfrm>
              <a:off x="0" y="3414448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4"/>
            <p:cNvSpPr/>
            <p:nvPr/>
          </p:nvSpPr>
          <p:spPr>
            <a:xfrm>
              <a:off x="0" y="3718411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3"/>
                  </a:lnTo>
                  <a:lnTo>
                    <a:pt x="113414" y="113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4"/>
            <p:cNvSpPr/>
            <p:nvPr/>
          </p:nvSpPr>
          <p:spPr>
            <a:xfrm>
              <a:off x="0" y="402244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1" name="Google Shape;221;p4"/>
          <p:cNvGrpSpPr/>
          <p:nvPr/>
        </p:nvGrpSpPr>
        <p:grpSpPr>
          <a:xfrm>
            <a:off x="192408" y="135664"/>
            <a:ext cx="8759169" cy="4872494"/>
            <a:chOff x="916986" y="2500875"/>
            <a:chExt cx="2280618" cy="1217119"/>
          </a:xfrm>
        </p:grpSpPr>
        <p:sp>
          <p:nvSpPr>
            <p:cNvPr id="222" name="Google Shape;222;p4"/>
            <p:cNvSpPr/>
            <p:nvPr/>
          </p:nvSpPr>
          <p:spPr>
            <a:xfrm>
              <a:off x="930568" y="2514572"/>
              <a:ext cx="105996" cy="1189768"/>
            </a:xfrm>
            <a:custGeom>
              <a:avLst/>
              <a:gdLst/>
              <a:ahLst/>
              <a:cxnLst/>
              <a:rect l="l" t="t" r="r" b="b"/>
              <a:pathLst>
                <a:path w="1834" h="20586" extrusionOk="0">
                  <a:moveTo>
                    <a:pt x="1147" y="1"/>
                  </a:moveTo>
                  <a:cubicBezTo>
                    <a:pt x="515" y="1"/>
                    <a:pt x="1" y="509"/>
                    <a:pt x="1" y="1139"/>
                  </a:cubicBezTo>
                  <a:lnTo>
                    <a:pt x="1" y="1854"/>
                  </a:lnTo>
                  <a:cubicBezTo>
                    <a:pt x="440" y="1854"/>
                    <a:pt x="796" y="2209"/>
                    <a:pt x="796" y="2645"/>
                  </a:cubicBezTo>
                  <a:cubicBezTo>
                    <a:pt x="796" y="3081"/>
                    <a:pt x="440" y="3433"/>
                    <a:pt x="1" y="3433"/>
                  </a:cubicBezTo>
                  <a:lnTo>
                    <a:pt x="1" y="4390"/>
                  </a:lnTo>
                  <a:cubicBezTo>
                    <a:pt x="440" y="4390"/>
                    <a:pt x="796" y="4745"/>
                    <a:pt x="796" y="5181"/>
                  </a:cubicBezTo>
                  <a:cubicBezTo>
                    <a:pt x="796" y="5615"/>
                    <a:pt x="440" y="5969"/>
                    <a:pt x="1" y="5969"/>
                  </a:cubicBezTo>
                  <a:lnTo>
                    <a:pt x="1" y="6924"/>
                  </a:lnTo>
                  <a:cubicBezTo>
                    <a:pt x="440" y="6924"/>
                    <a:pt x="796" y="7281"/>
                    <a:pt x="796" y="7717"/>
                  </a:cubicBezTo>
                  <a:cubicBezTo>
                    <a:pt x="796" y="8151"/>
                    <a:pt x="440" y="8505"/>
                    <a:pt x="1" y="8505"/>
                  </a:cubicBezTo>
                  <a:lnTo>
                    <a:pt x="1" y="9460"/>
                  </a:lnTo>
                  <a:cubicBezTo>
                    <a:pt x="440" y="9460"/>
                    <a:pt x="796" y="9815"/>
                    <a:pt x="796" y="10251"/>
                  </a:cubicBezTo>
                  <a:cubicBezTo>
                    <a:pt x="796" y="10687"/>
                    <a:pt x="440" y="11041"/>
                    <a:pt x="1" y="11041"/>
                  </a:cubicBezTo>
                  <a:lnTo>
                    <a:pt x="1" y="11996"/>
                  </a:lnTo>
                  <a:cubicBezTo>
                    <a:pt x="440" y="11996"/>
                    <a:pt x="796" y="12351"/>
                    <a:pt x="796" y="12787"/>
                  </a:cubicBezTo>
                  <a:cubicBezTo>
                    <a:pt x="796" y="13222"/>
                    <a:pt x="440" y="13575"/>
                    <a:pt x="1" y="13575"/>
                  </a:cubicBezTo>
                  <a:lnTo>
                    <a:pt x="1" y="14532"/>
                  </a:lnTo>
                  <a:cubicBezTo>
                    <a:pt x="440" y="14532"/>
                    <a:pt x="796" y="14886"/>
                    <a:pt x="796" y="15322"/>
                  </a:cubicBezTo>
                  <a:cubicBezTo>
                    <a:pt x="796" y="15758"/>
                    <a:pt x="440" y="16111"/>
                    <a:pt x="1" y="16111"/>
                  </a:cubicBezTo>
                  <a:lnTo>
                    <a:pt x="1" y="17068"/>
                  </a:lnTo>
                  <a:cubicBezTo>
                    <a:pt x="440" y="17068"/>
                    <a:pt x="796" y="17422"/>
                    <a:pt x="796" y="17856"/>
                  </a:cubicBezTo>
                  <a:cubicBezTo>
                    <a:pt x="796" y="18292"/>
                    <a:pt x="440" y="18647"/>
                    <a:pt x="1" y="18647"/>
                  </a:cubicBezTo>
                  <a:lnTo>
                    <a:pt x="1" y="19448"/>
                  </a:lnTo>
                  <a:cubicBezTo>
                    <a:pt x="1" y="20077"/>
                    <a:pt x="515" y="20586"/>
                    <a:pt x="1147" y="20586"/>
                  </a:cubicBezTo>
                  <a:lnTo>
                    <a:pt x="1833" y="2058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4"/>
            <p:cNvSpPr/>
            <p:nvPr/>
          </p:nvSpPr>
          <p:spPr>
            <a:xfrm>
              <a:off x="1036508" y="2514572"/>
              <a:ext cx="2147431" cy="1189768"/>
            </a:xfrm>
            <a:custGeom>
              <a:avLst/>
              <a:gdLst/>
              <a:ahLst/>
              <a:cxnLst/>
              <a:rect l="l" t="t" r="r" b="b"/>
              <a:pathLst>
                <a:path w="37156" h="20586" extrusionOk="0">
                  <a:moveTo>
                    <a:pt x="0" y="1"/>
                  </a:moveTo>
                  <a:lnTo>
                    <a:pt x="0" y="20586"/>
                  </a:lnTo>
                  <a:lnTo>
                    <a:pt x="36303" y="20586"/>
                  </a:lnTo>
                  <a:cubicBezTo>
                    <a:pt x="36773" y="20586"/>
                    <a:pt x="37156" y="20205"/>
                    <a:pt x="37156" y="19733"/>
                  </a:cubicBezTo>
                  <a:lnTo>
                    <a:pt x="37156" y="851"/>
                  </a:lnTo>
                  <a:cubicBezTo>
                    <a:pt x="37156" y="382"/>
                    <a:pt x="36773" y="1"/>
                    <a:pt x="36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916986" y="2500875"/>
              <a:ext cx="93570" cy="139459"/>
            </a:xfrm>
            <a:custGeom>
              <a:avLst/>
              <a:gdLst/>
              <a:ahLst/>
              <a:cxnLst/>
              <a:rect l="l" t="t" r="r" b="b"/>
              <a:pathLst>
                <a:path w="1619" h="2413" extrusionOk="0">
                  <a:moveTo>
                    <a:pt x="1382" y="0"/>
                  </a:moveTo>
                  <a:cubicBezTo>
                    <a:pt x="620" y="0"/>
                    <a:pt x="0" y="617"/>
                    <a:pt x="0" y="1376"/>
                  </a:cubicBezTo>
                  <a:lnTo>
                    <a:pt x="0" y="2177"/>
                  </a:lnTo>
                  <a:cubicBezTo>
                    <a:pt x="0" y="2308"/>
                    <a:pt x="106" y="2412"/>
                    <a:pt x="236" y="2412"/>
                  </a:cubicBezTo>
                  <a:cubicBezTo>
                    <a:pt x="367" y="2412"/>
                    <a:pt x="473" y="2308"/>
                    <a:pt x="473" y="2177"/>
                  </a:cubicBezTo>
                  <a:lnTo>
                    <a:pt x="473" y="1376"/>
                  </a:lnTo>
                  <a:cubicBezTo>
                    <a:pt x="473" y="878"/>
                    <a:pt x="881" y="474"/>
                    <a:pt x="1382" y="474"/>
                  </a:cubicBezTo>
                  <a:cubicBezTo>
                    <a:pt x="1512" y="474"/>
                    <a:pt x="1618" y="367"/>
                    <a:pt x="1618" y="238"/>
                  </a:cubicBezTo>
                  <a:cubicBezTo>
                    <a:pt x="1618" y="107"/>
                    <a:pt x="1512" y="0"/>
                    <a:pt x="1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4"/>
            <p:cNvSpPr/>
            <p:nvPr/>
          </p:nvSpPr>
          <p:spPr>
            <a:xfrm>
              <a:off x="916986" y="3578650"/>
              <a:ext cx="133160" cy="139344"/>
            </a:xfrm>
            <a:custGeom>
              <a:avLst/>
              <a:gdLst/>
              <a:ahLst/>
              <a:cxnLst/>
              <a:rect l="l" t="t" r="r" b="b"/>
              <a:pathLst>
                <a:path w="2304" h="2411" extrusionOk="0">
                  <a:moveTo>
                    <a:pt x="236" y="0"/>
                  </a:moveTo>
                  <a:cubicBezTo>
                    <a:pt x="106" y="0"/>
                    <a:pt x="0" y="106"/>
                    <a:pt x="0" y="236"/>
                  </a:cubicBezTo>
                  <a:lnTo>
                    <a:pt x="0" y="1037"/>
                  </a:lnTo>
                  <a:cubicBezTo>
                    <a:pt x="0" y="1795"/>
                    <a:pt x="620" y="2410"/>
                    <a:pt x="1382" y="2410"/>
                  </a:cubicBezTo>
                  <a:lnTo>
                    <a:pt x="2068" y="2410"/>
                  </a:lnTo>
                  <a:cubicBezTo>
                    <a:pt x="2199" y="2410"/>
                    <a:pt x="2304" y="2306"/>
                    <a:pt x="2304" y="2175"/>
                  </a:cubicBezTo>
                  <a:cubicBezTo>
                    <a:pt x="2304" y="2043"/>
                    <a:pt x="2199" y="1939"/>
                    <a:pt x="2068" y="1939"/>
                  </a:cubicBezTo>
                  <a:lnTo>
                    <a:pt x="1382" y="1939"/>
                  </a:lnTo>
                  <a:cubicBezTo>
                    <a:pt x="881" y="1939"/>
                    <a:pt x="473" y="1535"/>
                    <a:pt x="473" y="1037"/>
                  </a:cubicBezTo>
                  <a:lnTo>
                    <a:pt x="473" y="236"/>
                  </a:lnTo>
                  <a:cubicBezTo>
                    <a:pt x="473" y="106"/>
                    <a:pt x="367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4"/>
            <p:cNvSpPr/>
            <p:nvPr/>
          </p:nvSpPr>
          <p:spPr>
            <a:xfrm>
              <a:off x="2917819" y="3493113"/>
              <a:ext cx="279786" cy="224880"/>
            </a:xfrm>
            <a:custGeom>
              <a:avLst/>
              <a:gdLst/>
              <a:ahLst/>
              <a:cxnLst/>
              <a:rect l="l" t="t" r="r" b="b"/>
              <a:pathLst>
                <a:path w="4841" h="3891" extrusionOk="0">
                  <a:moveTo>
                    <a:pt x="4605" y="0"/>
                  </a:moveTo>
                  <a:cubicBezTo>
                    <a:pt x="4473" y="0"/>
                    <a:pt x="4367" y="107"/>
                    <a:pt x="4367" y="236"/>
                  </a:cubicBezTo>
                  <a:lnTo>
                    <a:pt x="4367" y="2802"/>
                  </a:lnTo>
                  <a:cubicBezTo>
                    <a:pt x="4367" y="3142"/>
                    <a:pt x="4092" y="3419"/>
                    <a:pt x="3752" y="3419"/>
                  </a:cubicBezTo>
                  <a:lnTo>
                    <a:pt x="238" y="3419"/>
                  </a:lnTo>
                  <a:cubicBezTo>
                    <a:pt x="107" y="3419"/>
                    <a:pt x="1" y="3523"/>
                    <a:pt x="1" y="3655"/>
                  </a:cubicBezTo>
                  <a:cubicBezTo>
                    <a:pt x="1" y="3786"/>
                    <a:pt x="107" y="3890"/>
                    <a:pt x="238" y="3890"/>
                  </a:cubicBezTo>
                  <a:lnTo>
                    <a:pt x="3752" y="3890"/>
                  </a:lnTo>
                  <a:cubicBezTo>
                    <a:pt x="4353" y="3890"/>
                    <a:pt x="4840" y="3403"/>
                    <a:pt x="4840" y="2802"/>
                  </a:cubicBezTo>
                  <a:lnTo>
                    <a:pt x="4840" y="236"/>
                  </a:lnTo>
                  <a:cubicBezTo>
                    <a:pt x="4840" y="107"/>
                    <a:pt x="4734" y="0"/>
                    <a:pt x="4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7" name="Google Shape;227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002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4"/>
          <p:cNvSpPr txBox="1">
            <a:spLocks noGrp="1"/>
          </p:cNvSpPr>
          <p:nvPr>
            <p:ph type="body" idx="1"/>
          </p:nvPr>
        </p:nvSpPr>
        <p:spPr>
          <a:xfrm>
            <a:off x="720000" y="1215750"/>
            <a:ext cx="70026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oogle Shape;305;p6"/>
          <p:cNvGrpSpPr/>
          <p:nvPr/>
        </p:nvGrpSpPr>
        <p:grpSpPr>
          <a:xfrm>
            <a:off x="0" y="0"/>
            <a:ext cx="9144091" cy="5143648"/>
            <a:chOff x="0" y="0"/>
            <a:chExt cx="7440875" cy="4152456"/>
          </a:xfrm>
        </p:grpSpPr>
        <p:sp>
          <p:nvSpPr>
            <p:cNvPr id="306" name="Google Shape;306;p6"/>
            <p:cNvSpPr/>
            <p:nvPr/>
          </p:nvSpPr>
          <p:spPr>
            <a:xfrm>
              <a:off x="26505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6"/>
            <p:cNvSpPr/>
            <p:nvPr/>
          </p:nvSpPr>
          <p:spPr>
            <a:xfrm>
              <a:off x="583651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902179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6"/>
            <p:cNvSpPr/>
            <p:nvPr/>
          </p:nvSpPr>
          <p:spPr>
            <a:xfrm>
              <a:off x="1220641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6"/>
            <p:cNvSpPr/>
            <p:nvPr/>
          </p:nvSpPr>
          <p:spPr>
            <a:xfrm>
              <a:off x="1539169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185776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6"/>
            <p:cNvSpPr/>
            <p:nvPr/>
          </p:nvSpPr>
          <p:spPr>
            <a:xfrm>
              <a:off x="2176224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6"/>
            <p:cNvSpPr/>
            <p:nvPr/>
          </p:nvSpPr>
          <p:spPr>
            <a:xfrm>
              <a:off x="2494752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6"/>
            <p:cNvSpPr/>
            <p:nvPr/>
          </p:nvSpPr>
          <p:spPr>
            <a:xfrm>
              <a:off x="2813346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6"/>
            <p:cNvSpPr/>
            <p:nvPr/>
          </p:nvSpPr>
          <p:spPr>
            <a:xfrm>
              <a:off x="3131874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6"/>
            <p:cNvSpPr/>
            <p:nvPr/>
          </p:nvSpPr>
          <p:spPr>
            <a:xfrm>
              <a:off x="3450336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3768929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4087457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4405920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472444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6"/>
            <p:cNvSpPr/>
            <p:nvPr/>
          </p:nvSpPr>
          <p:spPr>
            <a:xfrm>
              <a:off x="5043041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536163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6"/>
            <p:cNvSpPr/>
            <p:nvPr/>
          </p:nvSpPr>
          <p:spPr>
            <a:xfrm>
              <a:off x="5680031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599862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6"/>
            <p:cNvSpPr/>
            <p:nvPr/>
          </p:nvSpPr>
          <p:spPr>
            <a:xfrm>
              <a:off x="631715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6"/>
            <p:cNvSpPr/>
            <p:nvPr/>
          </p:nvSpPr>
          <p:spPr>
            <a:xfrm>
              <a:off x="6635615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6954208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6"/>
            <p:cNvSpPr/>
            <p:nvPr/>
          </p:nvSpPr>
          <p:spPr>
            <a:xfrm>
              <a:off x="7272736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0" y="7085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6"/>
            <p:cNvSpPr/>
            <p:nvPr/>
          </p:nvSpPr>
          <p:spPr>
            <a:xfrm>
              <a:off x="0" y="37488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0" y="67878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6"/>
            <p:cNvSpPr/>
            <p:nvPr/>
          </p:nvSpPr>
          <p:spPr>
            <a:xfrm>
              <a:off x="0" y="982811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6"/>
            <p:cNvSpPr/>
            <p:nvPr/>
          </p:nvSpPr>
          <p:spPr>
            <a:xfrm>
              <a:off x="0" y="1286708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6"/>
            <p:cNvSpPr/>
            <p:nvPr/>
          </p:nvSpPr>
          <p:spPr>
            <a:xfrm>
              <a:off x="0" y="1590737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6"/>
            <p:cNvSpPr/>
            <p:nvPr/>
          </p:nvSpPr>
          <p:spPr>
            <a:xfrm>
              <a:off x="0" y="189470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0" y="219859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6"/>
            <p:cNvSpPr/>
            <p:nvPr/>
          </p:nvSpPr>
          <p:spPr>
            <a:xfrm>
              <a:off x="0" y="250262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0" y="280652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26505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583651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6"/>
            <p:cNvSpPr/>
            <p:nvPr/>
          </p:nvSpPr>
          <p:spPr>
            <a:xfrm>
              <a:off x="902179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1220641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1539169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185776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2176224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2494752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6"/>
            <p:cNvSpPr/>
            <p:nvPr/>
          </p:nvSpPr>
          <p:spPr>
            <a:xfrm>
              <a:off x="2813346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3131874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3450336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3768929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6"/>
            <p:cNvSpPr/>
            <p:nvPr/>
          </p:nvSpPr>
          <p:spPr>
            <a:xfrm>
              <a:off x="4087457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4405920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6"/>
            <p:cNvSpPr/>
            <p:nvPr/>
          </p:nvSpPr>
          <p:spPr>
            <a:xfrm>
              <a:off x="472444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5043041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6"/>
            <p:cNvSpPr/>
            <p:nvPr/>
          </p:nvSpPr>
          <p:spPr>
            <a:xfrm>
              <a:off x="536163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6"/>
            <p:cNvSpPr/>
            <p:nvPr/>
          </p:nvSpPr>
          <p:spPr>
            <a:xfrm>
              <a:off x="5680031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6"/>
            <p:cNvSpPr/>
            <p:nvPr/>
          </p:nvSpPr>
          <p:spPr>
            <a:xfrm>
              <a:off x="599862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6"/>
            <p:cNvSpPr/>
            <p:nvPr/>
          </p:nvSpPr>
          <p:spPr>
            <a:xfrm>
              <a:off x="631715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6"/>
            <p:cNvSpPr/>
            <p:nvPr/>
          </p:nvSpPr>
          <p:spPr>
            <a:xfrm>
              <a:off x="6635615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6"/>
            <p:cNvSpPr/>
            <p:nvPr/>
          </p:nvSpPr>
          <p:spPr>
            <a:xfrm>
              <a:off x="6954208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6"/>
            <p:cNvSpPr/>
            <p:nvPr/>
          </p:nvSpPr>
          <p:spPr>
            <a:xfrm>
              <a:off x="7272736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6"/>
            <p:cNvSpPr/>
            <p:nvPr/>
          </p:nvSpPr>
          <p:spPr>
            <a:xfrm>
              <a:off x="0" y="2502494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6"/>
            <p:cNvSpPr/>
            <p:nvPr/>
          </p:nvSpPr>
          <p:spPr>
            <a:xfrm>
              <a:off x="0" y="2806523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0" y="3110420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6"/>
            <p:cNvSpPr/>
            <p:nvPr/>
          </p:nvSpPr>
          <p:spPr>
            <a:xfrm>
              <a:off x="0" y="3414448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6"/>
            <p:cNvSpPr/>
            <p:nvPr/>
          </p:nvSpPr>
          <p:spPr>
            <a:xfrm>
              <a:off x="0" y="3718411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3"/>
                  </a:lnTo>
                  <a:lnTo>
                    <a:pt x="113414" y="113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6"/>
            <p:cNvSpPr/>
            <p:nvPr/>
          </p:nvSpPr>
          <p:spPr>
            <a:xfrm>
              <a:off x="0" y="402244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8" name="Google Shape;368;p6"/>
          <p:cNvGrpSpPr/>
          <p:nvPr/>
        </p:nvGrpSpPr>
        <p:grpSpPr>
          <a:xfrm>
            <a:off x="192408" y="135664"/>
            <a:ext cx="8759169" cy="4872494"/>
            <a:chOff x="916986" y="2500875"/>
            <a:chExt cx="2280618" cy="1217119"/>
          </a:xfrm>
        </p:grpSpPr>
        <p:sp>
          <p:nvSpPr>
            <p:cNvPr id="369" name="Google Shape;369;p6"/>
            <p:cNvSpPr/>
            <p:nvPr/>
          </p:nvSpPr>
          <p:spPr>
            <a:xfrm>
              <a:off x="930568" y="2514572"/>
              <a:ext cx="105996" cy="1189768"/>
            </a:xfrm>
            <a:custGeom>
              <a:avLst/>
              <a:gdLst/>
              <a:ahLst/>
              <a:cxnLst/>
              <a:rect l="l" t="t" r="r" b="b"/>
              <a:pathLst>
                <a:path w="1834" h="20586" extrusionOk="0">
                  <a:moveTo>
                    <a:pt x="1147" y="1"/>
                  </a:moveTo>
                  <a:cubicBezTo>
                    <a:pt x="515" y="1"/>
                    <a:pt x="1" y="509"/>
                    <a:pt x="1" y="1139"/>
                  </a:cubicBezTo>
                  <a:lnTo>
                    <a:pt x="1" y="1854"/>
                  </a:lnTo>
                  <a:cubicBezTo>
                    <a:pt x="440" y="1854"/>
                    <a:pt x="796" y="2209"/>
                    <a:pt x="796" y="2645"/>
                  </a:cubicBezTo>
                  <a:cubicBezTo>
                    <a:pt x="796" y="3081"/>
                    <a:pt x="440" y="3433"/>
                    <a:pt x="1" y="3433"/>
                  </a:cubicBezTo>
                  <a:lnTo>
                    <a:pt x="1" y="4390"/>
                  </a:lnTo>
                  <a:cubicBezTo>
                    <a:pt x="440" y="4390"/>
                    <a:pt x="796" y="4745"/>
                    <a:pt x="796" y="5181"/>
                  </a:cubicBezTo>
                  <a:cubicBezTo>
                    <a:pt x="796" y="5615"/>
                    <a:pt x="440" y="5969"/>
                    <a:pt x="1" y="5969"/>
                  </a:cubicBezTo>
                  <a:lnTo>
                    <a:pt x="1" y="6924"/>
                  </a:lnTo>
                  <a:cubicBezTo>
                    <a:pt x="440" y="6924"/>
                    <a:pt x="796" y="7281"/>
                    <a:pt x="796" y="7717"/>
                  </a:cubicBezTo>
                  <a:cubicBezTo>
                    <a:pt x="796" y="8151"/>
                    <a:pt x="440" y="8505"/>
                    <a:pt x="1" y="8505"/>
                  </a:cubicBezTo>
                  <a:lnTo>
                    <a:pt x="1" y="9460"/>
                  </a:lnTo>
                  <a:cubicBezTo>
                    <a:pt x="440" y="9460"/>
                    <a:pt x="796" y="9815"/>
                    <a:pt x="796" y="10251"/>
                  </a:cubicBezTo>
                  <a:cubicBezTo>
                    <a:pt x="796" y="10687"/>
                    <a:pt x="440" y="11041"/>
                    <a:pt x="1" y="11041"/>
                  </a:cubicBezTo>
                  <a:lnTo>
                    <a:pt x="1" y="11996"/>
                  </a:lnTo>
                  <a:cubicBezTo>
                    <a:pt x="440" y="11996"/>
                    <a:pt x="796" y="12351"/>
                    <a:pt x="796" y="12787"/>
                  </a:cubicBezTo>
                  <a:cubicBezTo>
                    <a:pt x="796" y="13222"/>
                    <a:pt x="440" y="13575"/>
                    <a:pt x="1" y="13575"/>
                  </a:cubicBezTo>
                  <a:lnTo>
                    <a:pt x="1" y="14532"/>
                  </a:lnTo>
                  <a:cubicBezTo>
                    <a:pt x="440" y="14532"/>
                    <a:pt x="796" y="14886"/>
                    <a:pt x="796" y="15322"/>
                  </a:cubicBezTo>
                  <a:cubicBezTo>
                    <a:pt x="796" y="15758"/>
                    <a:pt x="440" y="16111"/>
                    <a:pt x="1" y="16111"/>
                  </a:cubicBezTo>
                  <a:lnTo>
                    <a:pt x="1" y="17068"/>
                  </a:lnTo>
                  <a:cubicBezTo>
                    <a:pt x="440" y="17068"/>
                    <a:pt x="796" y="17422"/>
                    <a:pt x="796" y="17856"/>
                  </a:cubicBezTo>
                  <a:cubicBezTo>
                    <a:pt x="796" y="18292"/>
                    <a:pt x="440" y="18647"/>
                    <a:pt x="1" y="18647"/>
                  </a:cubicBezTo>
                  <a:lnTo>
                    <a:pt x="1" y="19448"/>
                  </a:lnTo>
                  <a:cubicBezTo>
                    <a:pt x="1" y="20077"/>
                    <a:pt x="515" y="20586"/>
                    <a:pt x="1147" y="20586"/>
                  </a:cubicBezTo>
                  <a:lnTo>
                    <a:pt x="1833" y="2058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6"/>
            <p:cNvSpPr/>
            <p:nvPr/>
          </p:nvSpPr>
          <p:spPr>
            <a:xfrm>
              <a:off x="1036508" y="2514572"/>
              <a:ext cx="2147431" cy="1189768"/>
            </a:xfrm>
            <a:custGeom>
              <a:avLst/>
              <a:gdLst/>
              <a:ahLst/>
              <a:cxnLst/>
              <a:rect l="l" t="t" r="r" b="b"/>
              <a:pathLst>
                <a:path w="37156" h="20586" extrusionOk="0">
                  <a:moveTo>
                    <a:pt x="0" y="1"/>
                  </a:moveTo>
                  <a:lnTo>
                    <a:pt x="0" y="20586"/>
                  </a:lnTo>
                  <a:lnTo>
                    <a:pt x="36303" y="20586"/>
                  </a:lnTo>
                  <a:cubicBezTo>
                    <a:pt x="36773" y="20586"/>
                    <a:pt x="37156" y="20205"/>
                    <a:pt x="37156" y="19733"/>
                  </a:cubicBezTo>
                  <a:lnTo>
                    <a:pt x="37156" y="851"/>
                  </a:lnTo>
                  <a:cubicBezTo>
                    <a:pt x="37156" y="382"/>
                    <a:pt x="36773" y="1"/>
                    <a:pt x="36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6"/>
            <p:cNvSpPr/>
            <p:nvPr/>
          </p:nvSpPr>
          <p:spPr>
            <a:xfrm>
              <a:off x="916986" y="2500875"/>
              <a:ext cx="93570" cy="139459"/>
            </a:xfrm>
            <a:custGeom>
              <a:avLst/>
              <a:gdLst/>
              <a:ahLst/>
              <a:cxnLst/>
              <a:rect l="l" t="t" r="r" b="b"/>
              <a:pathLst>
                <a:path w="1619" h="2413" extrusionOk="0">
                  <a:moveTo>
                    <a:pt x="1382" y="0"/>
                  </a:moveTo>
                  <a:cubicBezTo>
                    <a:pt x="620" y="0"/>
                    <a:pt x="0" y="617"/>
                    <a:pt x="0" y="1376"/>
                  </a:cubicBezTo>
                  <a:lnTo>
                    <a:pt x="0" y="2177"/>
                  </a:lnTo>
                  <a:cubicBezTo>
                    <a:pt x="0" y="2308"/>
                    <a:pt x="106" y="2412"/>
                    <a:pt x="236" y="2412"/>
                  </a:cubicBezTo>
                  <a:cubicBezTo>
                    <a:pt x="367" y="2412"/>
                    <a:pt x="473" y="2308"/>
                    <a:pt x="473" y="2177"/>
                  </a:cubicBezTo>
                  <a:lnTo>
                    <a:pt x="473" y="1376"/>
                  </a:lnTo>
                  <a:cubicBezTo>
                    <a:pt x="473" y="878"/>
                    <a:pt x="881" y="474"/>
                    <a:pt x="1382" y="474"/>
                  </a:cubicBezTo>
                  <a:cubicBezTo>
                    <a:pt x="1512" y="474"/>
                    <a:pt x="1618" y="367"/>
                    <a:pt x="1618" y="238"/>
                  </a:cubicBezTo>
                  <a:cubicBezTo>
                    <a:pt x="1618" y="107"/>
                    <a:pt x="1512" y="0"/>
                    <a:pt x="1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6"/>
            <p:cNvSpPr/>
            <p:nvPr/>
          </p:nvSpPr>
          <p:spPr>
            <a:xfrm>
              <a:off x="916986" y="3578650"/>
              <a:ext cx="133160" cy="139344"/>
            </a:xfrm>
            <a:custGeom>
              <a:avLst/>
              <a:gdLst/>
              <a:ahLst/>
              <a:cxnLst/>
              <a:rect l="l" t="t" r="r" b="b"/>
              <a:pathLst>
                <a:path w="2304" h="2411" extrusionOk="0">
                  <a:moveTo>
                    <a:pt x="236" y="0"/>
                  </a:moveTo>
                  <a:cubicBezTo>
                    <a:pt x="106" y="0"/>
                    <a:pt x="0" y="106"/>
                    <a:pt x="0" y="236"/>
                  </a:cubicBezTo>
                  <a:lnTo>
                    <a:pt x="0" y="1037"/>
                  </a:lnTo>
                  <a:cubicBezTo>
                    <a:pt x="0" y="1795"/>
                    <a:pt x="620" y="2410"/>
                    <a:pt x="1382" y="2410"/>
                  </a:cubicBezTo>
                  <a:lnTo>
                    <a:pt x="2068" y="2410"/>
                  </a:lnTo>
                  <a:cubicBezTo>
                    <a:pt x="2199" y="2410"/>
                    <a:pt x="2304" y="2306"/>
                    <a:pt x="2304" y="2175"/>
                  </a:cubicBezTo>
                  <a:cubicBezTo>
                    <a:pt x="2304" y="2043"/>
                    <a:pt x="2199" y="1939"/>
                    <a:pt x="2068" y="1939"/>
                  </a:cubicBezTo>
                  <a:lnTo>
                    <a:pt x="1382" y="1939"/>
                  </a:lnTo>
                  <a:cubicBezTo>
                    <a:pt x="881" y="1939"/>
                    <a:pt x="473" y="1535"/>
                    <a:pt x="473" y="1037"/>
                  </a:cubicBezTo>
                  <a:lnTo>
                    <a:pt x="473" y="236"/>
                  </a:lnTo>
                  <a:cubicBezTo>
                    <a:pt x="473" y="106"/>
                    <a:pt x="367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6"/>
            <p:cNvSpPr/>
            <p:nvPr/>
          </p:nvSpPr>
          <p:spPr>
            <a:xfrm>
              <a:off x="2917819" y="3493113"/>
              <a:ext cx="279786" cy="224880"/>
            </a:xfrm>
            <a:custGeom>
              <a:avLst/>
              <a:gdLst/>
              <a:ahLst/>
              <a:cxnLst/>
              <a:rect l="l" t="t" r="r" b="b"/>
              <a:pathLst>
                <a:path w="4841" h="3891" extrusionOk="0">
                  <a:moveTo>
                    <a:pt x="4605" y="0"/>
                  </a:moveTo>
                  <a:cubicBezTo>
                    <a:pt x="4473" y="0"/>
                    <a:pt x="4367" y="107"/>
                    <a:pt x="4367" y="236"/>
                  </a:cubicBezTo>
                  <a:lnTo>
                    <a:pt x="4367" y="2802"/>
                  </a:lnTo>
                  <a:cubicBezTo>
                    <a:pt x="4367" y="3142"/>
                    <a:pt x="4092" y="3419"/>
                    <a:pt x="3752" y="3419"/>
                  </a:cubicBezTo>
                  <a:lnTo>
                    <a:pt x="238" y="3419"/>
                  </a:lnTo>
                  <a:cubicBezTo>
                    <a:pt x="107" y="3419"/>
                    <a:pt x="1" y="3523"/>
                    <a:pt x="1" y="3655"/>
                  </a:cubicBezTo>
                  <a:cubicBezTo>
                    <a:pt x="1" y="3786"/>
                    <a:pt x="107" y="3890"/>
                    <a:pt x="238" y="3890"/>
                  </a:cubicBezTo>
                  <a:lnTo>
                    <a:pt x="3752" y="3890"/>
                  </a:lnTo>
                  <a:cubicBezTo>
                    <a:pt x="4353" y="3890"/>
                    <a:pt x="4840" y="3403"/>
                    <a:pt x="4840" y="2802"/>
                  </a:cubicBezTo>
                  <a:lnTo>
                    <a:pt x="4840" y="236"/>
                  </a:lnTo>
                  <a:cubicBezTo>
                    <a:pt x="4840" y="107"/>
                    <a:pt x="4734" y="0"/>
                    <a:pt x="4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4" name="Google Shape;374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highlight>
                  <a:schemeClr val="dk2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solidFill>
          <a:schemeClr val="dk2"/>
        </a:solidFill>
        <a:effectLst/>
      </p:bgPr>
    </p:bg>
    <p:spTree>
      <p:nvGrpSpPr>
        <p:cNvPr id="1" name="Shape 1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" name="Google Shape;1946;p30"/>
          <p:cNvGrpSpPr/>
          <p:nvPr/>
        </p:nvGrpSpPr>
        <p:grpSpPr>
          <a:xfrm>
            <a:off x="0" y="0"/>
            <a:ext cx="9144091" cy="5143648"/>
            <a:chOff x="0" y="0"/>
            <a:chExt cx="7440875" cy="4152456"/>
          </a:xfrm>
        </p:grpSpPr>
        <p:sp>
          <p:nvSpPr>
            <p:cNvPr id="1947" name="Google Shape;1947;p30"/>
            <p:cNvSpPr/>
            <p:nvPr/>
          </p:nvSpPr>
          <p:spPr>
            <a:xfrm>
              <a:off x="26505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30"/>
            <p:cNvSpPr/>
            <p:nvPr/>
          </p:nvSpPr>
          <p:spPr>
            <a:xfrm>
              <a:off x="583651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30"/>
            <p:cNvSpPr/>
            <p:nvPr/>
          </p:nvSpPr>
          <p:spPr>
            <a:xfrm>
              <a:off x="902179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30"/>
            <p:cNvSpPr/>
            <p:nvPr/>
          </p:nvSpPr>
          <p:spPr>
            <a:xfrm>
              <a:off x="1220641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30"/>
            <p:cNvSpPr/>
            <p:nvPr/>
          </p:nvSpPr>
          <p:spPr>
            <a:xfrm>
              <a:off x="1539169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30"/>
            <p:cNvSpPr/>
            <p:nvPr/>
          </p:nvSpPr>
          <p:spPr>
            <a:xfrm>
              <a:off x="185776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30"/>
            <p:cNvSpPr/>
            <p:nvPr/>
          </p:nvSpPr>
          <p:spPr>
            <a:xfrm>
              <a:off x="2176224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30"/>
            <p:cNvSpPr/>
            <p:nvPr/>
          </p:nvSpPr>
          <p:spPr>
            <a:xfrm>
              <a:off x="2494752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30"/>
            <p:cNvSpPr/>
            <p:nvPr/>
          </p:nvSpPr>
          <p:spPr>
            <a:xfrm>
              <a:off x="2813346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30"/>
            <p:cNvSpPr/>
            <p:nvPr/>
          </p:nvSpPr>
          <p:spPr>
            <a:xfrm>
              <a:off x="3131874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30"/>
            <p:cNvSpPr/>
            <p:nvPr/>
          </p:nvSpPr>
          <p:spPr>
            <a:xfrm>
              <a:off x="3450336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30"/>
            <p:cNvSpPr/>
            <p:nvPr/>
          </p:nvSpPr>
          <p:spPr>
            <a:xfrm>
              <a:off x="3768929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30"/>
            <p:cNvSpPr/>
            <p:nvPr/>
          </p:nvSpPr>
          <p:spPr>
            <a:xfrm>
              <a:off x="4087457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30"/>
            <p:cNvSpPr/>
            <p:nvPr/>
          </p:nvSpPr>
          <p:spPr>
            <a:xfrm>
              <a:off x="4405920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30"/>
            <p:cNvSpPr/>
            <p:nvPr/>
          </p:nvSpPr>
          <p:spPr>
            <a:xfrm>
              <a:off x="472444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30"/>
            <p:cNvSpPr/>
            <p:nvPr/>
          </p:nvSpPr>
          <p:spPr>
            <a:xfrm>
              <a:off x="5043041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30"/>
            <p:cNvSpPr/>
            <p:nvPr/>
          </p:nvSpPr>
          <p:spPr>
            <a:xfrm>
              <a:off x="536163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30"/>
            <p:cNvSpPr/>
            <p:nvPr/>
          </p:nvSpPr>
          <p:spPr>
            <a:xfrm>
              <a:off x="5680031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30"/>
            <p:cNvSpPr/>
            <p:nvPr/>
          </p:nvSpPr>
          <p:spPr>
            <a:xfrm>
              <a:off x="599862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30"/>
            <p:cNvSpPr/>
            <p:nvPr/>
          </p:nvSpPr>
          <p:spPr>
            <a:xfrm>
              <a:off x="631715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30"/>
            <p:cNvSpPr/>
            <p:nvPr/>
          </p:nvSpPr>
          <p:spPr>
            <a:xfrm>
              <a:off x="6635615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30"/>
            <p:cNvSpPr/>
            <p:nvPr/>
          </p:nvSpPr>
          <p:spPr>
            <a:xfrm>
              <a:off x="6954208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30"/>
            <p:cNvSpPr/>
            <p:nvPr/>
          </p:nvSpPr>
          <p:spPr>
            <a:xfrm>
              <a:off x="7272736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30"/>
            <p:cNvSpPr/>
            <p:nvPr/>
          </p:nvSpPr>
          <p:spPr>
            <a:xfrm>
              <a:off x="0" y="7085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30"/>
            <p:cNvSpPr/>
            <p:nvPr/>
          </p:nvSpPr>
          <p:spPr>
            <a:xfrm>
              <a:off x="0" y="37488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30"/>
            <p:cNvSpPr/>
            <p:nvPr/>
          </p:nvSpPr>
          <p:spPr>
            <a:xfrm>
              <a:off x="0" y="67878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30"/>
            <p:cNvSpPr/>
            <p:nvPr/>
          </p:nvSpPr>
          <p:spPr>
            <a:xfrm>
              <a:off x="0" y="982811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30"/>
            <p:cNvSpPr/>
            <p:nvPr/>
          </p:nvSpPr>
          <p:spPr>
            <a:xfrm>
              <a:off x="0" y="1286708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30"/>
            <p:cNvSpPr/>
            <p:nvPr/>
          </p:nvSpPr>
          <p:spPr>
            <a:xfrm>
              <a:off x="0" y="1590737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30"/>
            <p:cNvSpPr/>
            <p:nvPr/>
          </p:nvSpPr>
          <p:spPr>
            <a:xfrm>
              <a:off x="0" y="189470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30"/>
            <p:cNvSpPr/>
            <p:nvPr/>
          </p:nvSpPr>
          <p:spPr>
            <a:xfrm>
              <a:off x="0" y="219859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30"/>
            <p:cNvSpPr/>
            <p:nvPr/>
          </p:nvSpPr>
          <p:spPr>
            <a:xfrm>
              <a:off x="0" y="250262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30"/>
            <p:cNvSpPr/>
            <p:nvPr/>
          </p:nvSpPr>
          <p:spPr>
            <a:xfrm>
              <a:off x="0" y="280652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30"/>
            <p:cNvSpPr/>
            <p:nvPr/>
          </p:nvSpPr>
          <p:spPr>
            <a:xfrm>
              <a:off x="26505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30"/>
            <p:cNvSpPr/>
            <p:nvPr/>
          </p:nvSpPr>
          <p:spPr>
            <a:xfrm>
              <a:off x="583651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30"/>
            <p:cNvSpPr/>
            <p:nvPr/>
          </p:nvSpPr>
          <p:spPr>
            <a:xfrm>
              <a:off x="902179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30"/>
            <p:cNvSpPr/>
            <p:nvPr/>
          </p:nvSpPr>
          <p:spPr>
            <a:xfrm>
              <a:off x="1220641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30"/>
            <p:cNvSpPr/>
            <p:nvPr/>
          </p:nvSpPr>
          <p:spPr>
            <a:xfrm>
              <a:off x="1539169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30"/>
            <p:cNvSpPr/>
            <p:nvPr/>
          </p:nvSpPr>
          <p:spPr>
            <a:xfrm>
              <a:off x="185776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30"/>
            <p:cNvSpPr/>
            <p:nvPr/>
          </p:nvSpPr>
          <p:spPr>
            <a:xfrm>
              <a:off x="2176224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30"/>
            <p:cNvSpPr/>
            <p:nvPr/>
          </p:nvSpPr>
          <p:spPr>
            <a:xfrm>
              <a:off x="2494752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30"/>
            <p:cNvSpPr/>
            <p:nvPr/>
          </p:nvSpPr>
          <p:spPr>
            <a:xfrm>
              <a:off x="2813346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30"/>
            <p:cNvSpPr/>
            <p:nvPr/>
          </p:nvSpPr>
          <p:spPr>
            <a:xfrm>
              <a:off x="3131874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30"/>
            <p:cNvSpPr/>
            <p:nvPr/>
          </p:nvSpPr>
          <p:spPr>
            <a:xfrm>
              <a:off x="3450336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30"/>
            <p:cNvSpPr/>
            <p:nvPr/>
          </p:nvSpPr>
          <p:spPr>
            <a:xfrm>
              <a:off x="3768929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30"/>
            <p:cNvSpPr/>
            <p:nvPr/>
          </p:nvSpPr>
          <p:spPr>
            <a:xfrm>
              <a:off x="4087457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30"/>
            <p:cNvSpPr/>
            <p:nvPr/>
          </p:nvSpPr>
          <p:spPr>
            <a:xfrm>
              <a:off x="4405920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30"/>
            <p:cNvSpPr/>
            <p:nvPr/>
          </p:nvSpPr>
          <p:spPr>
            <a:xfrm>
              <a:off x="472444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30"/>
            <p:cNvSpPr/>
            <p:nvPr/>
          </p:nvSpPr>
          <p:spPr>
            <a:xfrm>
              <a:off x="5043041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30"/>
            <p:cNvSpPr/>
            <p:nvPr/>
          </p:nvSpPr>
          <p:spPr>
            <a:xfrm>
              <a:off x="536163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30"/>
            <p:cNvSpPr/>
            <p:nvPr/>
          </p:nvSpPr>
          <p:spPr>
            <a:xfrm>
              <a:off x="5680031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30"/>
            <p:cNvSpPr/>
            <p:nvPr/>
          </p:nvSpPr>
          <p:spPr>
            <a:xfrm>
              <a:off x="599862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30"/>
            <p:cNvSpPr/>
            <p:nvPr/>
          </p:nvSpPr>
          <p:spPr>
            <a:xfrm>
              <a:off x="631715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30"/>
            <p:cNvSpPr/>
            <p:nvPr/>
          </p:nvSpPr>
          <p:spPr>
            <a:xfrm>
              <a:off x="6635615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30"/>
            <p:cNvSpPr/>
            <p:nvPr/>
          </p:nvSpPr>
          <p:spPr>
            <a:xfrm>
              <a:off x="6954208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30"/>
            <p:cNvSpPr/>
            <p:nvPr/>
          </p:nvSpPr>
          <p:spPr>
            <a:xfrm>
              <a:off x="7272736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30"/>
            <p:cNvSpPr/>
            <p:nvPr/>
          </p:nvSpPr>
          <p:spPr>
            <a:xfrm>
              <a:off x="0" y="2502494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30"/>
            <p:cNvSpPr/>
            <p:nvPr/>
          </p:nvSpPr>
          <p:spPr>
            <a:xfrm>
              <a:off x="0" y="2806523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30"/>
            <p:cNvSpPr/>
            <p:nvPr/>
          </p:nvSpPr>
          <p:spPr>
            <a:xfrm>
              <a:off x="0" y="3110420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30"/>
            <p:cNvSpPr/>
            <p:nvPr/>
          </p:nvSpPr>
          <p:spPr>
            <a:xfrm>
              <a:off x="0" y="3414448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30"/>
            <p:cNvSpPr/>
            <p:nvPr/>
          </p:nvSpPr>
          <p:spPr>
            <a:xfrm>
              <a:off x="0" y="3718411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3"/>
                  </a:lnTo>
                  <a:lnTo>
                    <a:pt x="113414" y="113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30"/>
            <p:cNvSpPr/>
            <p:nvPr/>
          </p:nvSpPr>
          <p:spPr>
            <a:xfrm>
              <a:off x="0" y="402244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09" name="Google Shape;2009;p30"/>
          <p:cNvGrpSpPr/>
          <p:nvPr/>
        </p:nvGrpSpPr>
        <p:grpSpPr>
          <a:xfrm>
            <a:off x="502465" y="399924"/>
            <a:ext cx="8139069" cy="4343656"/>
            <a:chOff x="916986" y="2500875"/>
            <a:chExt cx="2280618" cy="1217119"/>
          </a:xfrm>
        </p:grpSpPr>
        <p:sp>
          <p:nvSpPr>
            <p:cNvPr id="2010" name="Google Shape;2010;p30"/>
            <p:cNvSpPr/>
            <p:nvPr/>
          </p:nvSpPr>
          <p:spPr>
            <a:xfrm>
              <a:off x="930568" y="2514572"/>
              <a:ext cx="105996" cy="1189768"/>
            </a:xfrm>
            <a:custGeom>
              <a:avLst/>
              <a:gdLst/>
              <a:ahLst/>
              <a:cxnLst/>
              <a:rect l="l" t="t" r="r" b="b"/>
              <a:pathLst>
                <a:path w="1834" h="20586" extrusionOk="0">
                  <a:moveTo>
                    <a:pt x="1147" y="1"/>
                  </a:moveTo>
                  <a:cubicBezTo>
                    <a:pt x="515" y="1"/>
                    <a:pt x="1" y="509"/>
                    <a:pt x="1" y="1139"/>
                  </a:cubicBezTo>
                  <a:lnTo>
                    <a:pt x="1" y="1854"/>
                  </a:lnTo>
                  <a:cubicBezTo>
                    <a:pt x="440" y="1854"/>
                    <a:pt x="796" y="2209"/>
                    <a:pt x="796" y="2645"/>
                  </a:cubicBezTo>
                  <a:cubicBezTo>
                    <a:pt x="796" y="3081"/>
                    <a:pt x="440" y="3433"/>
                    <a:pt x="1" y="3433"/>
                  </a:cubicBezTo>
                  <a:lnTo>
                    <a:pt x="1" y="4390"/>
                  </a:lnTo>
                  <a:cubicBezTo>
                    <a:pt x="440" y="4390"/>
                    <a:pt x="796" y="4745"/>
                    <a:pt x="796" y="5181"/>
                  </a:cubicBezTo>
                  <a:cubicBezTo>
                    <a:pt x="796" y="5615"/>
                    <a:pt x="440" y="5969"/>
                    <a:pt x="1" y="5969"/>
                  </a:cubicBezTo>
                  <a:lnTo>
                    <a:pt x="1" y="6924"/>
                  </a:lnTo>
                  <a:cubicBezTo>
                    <a:pt x="440" y="6924"/>
                    <a:pt x="796" y="7281"/>
                    <a:pt x="796" y="7717"/>
                  </a:cubicBezTo>
                  <a:cubicBezTo>
                    <a:pt x="796" y="8151"/>
                    <a:pt x="440" y="8505"/>
                    <a:pt x="1" y="8505"/>
                  </a:cubicBezTo>
                  <a:lnTo>
                    <a:pt x="1" y="9460"/>
                  </a:lnTo>
                  <a:cubicBezTo>
                    <a:pt x="440" y="9460"/>
                    <a:pt x="796" y="9815"/>
                    <a:pt x="796" y="10251"/>
                  </a:cubicBezTo>
                  <a:cubicBezTo>
                    <a:pt x="796" y="10687"/>
                    <a:pt x="440" y="11041"/>
                    <a:pt x="1" y="11041"/>
                  </a:cubicBezTo>
                  <a:lnTo>
                    <a:pt x="1" y="11996"/>
                  </a:lnTo>
                  <a:cubicBezTo>
                    <a:pt x="440" y="11996"/>
                    <a:pt x="796" y="12351"/>
                    <a:pt x="796" y="12787"/>
                  </a:cubicBezTo>
                  <a:cubicBezTo>
                    <a:pt x="796" y="13222"/>
                    <a:pt x="440" y="13575"/>
                    <a:pt x="1" y="13575"/>
                  </a:cubicBezTo>
                  <a:lnTo>
                    <a:pt x="1" y="14532"/>
                  </a:lnTo>
                  <a:cubicBezTo>
                    <a:pt x="440" y="14532"/>
                    <a:pt x="796" y="14886"/>
                    <a:pt x="796" y="15322"/>
                  </a:cubicBezTo>
                  <a:cubicBezTo>
                    <a:pt x="796" y="15758"/>
                    <a:pt x="440" y="16111"/>
                    <a:pt x="1" y="16111"/>
                  </a:cubicBezTo>
                  <a:lnTo>
                    <a:pt x="1" y="17068"/>
                  </a:lnTo>
                  <a:cubicBezTo>
                    <a:pt x="440" y="17068"/>
                    <a:pt x="796" y="17422"/>
                    <a:pt x="796" y="17856"/>
                  </a:cubicBezTo>
                  <a:cubicBezTo>
                    <a:pt x="796" y="18292"/>
                    <a:pt x="440" y="18647"/>
                    <a:pt x="1" y="18647"/>
                  </a:cubicBezTo>
                  <a:lnTo>
                    <a:pt x="1" y="19448"/>
                  </a:lnTo>
                  <a:cubicBezTo>
                    <a:pt x="1" y="20077"/>
                    <a:pt x="515" y="20586"/>
                    <a:pt x="1147" y="20586"/>
                  </a:cubicBezTo>
                  <a:lnTo>
                    <a:pt x="1833" y="2058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30"/>
            <p:cNvSpPr/>
            <p:nvPr/>
          </p:nvSpPr>
          <p:spPr>
            <a:xfrm>
              <a:off x="1036508" y="2514572"/>
              <a:ext cx="2147431" cy="1189768"/>
            </a:xfrm>
            <a:custGeom>
              <a:avLst/>
              <a:gdLst/>
              <a:ahLst/>
              <a:cxnLst/>
              <a:rect l="l" t="t" r="r" b="b"/>
              <a:pathLst>
                <a:path w="37156" h="20586" extrusionOk="0">
                  <a:moveTo>
                    <a:pt x="0" y="1"/>
                  </a:moveTo>
                  <a:lnTo>
                    <a:pt x="0" y="20586"/>
                  </a:lnTo>
                  <a:lnTo>
                    <a:pt x="36303" y="20586"/>
                  </a:lnTo>
                  <a:cubicBezTo>
                    <a:pt x="36773" y="20586"/>
                    <a:pt x="37156" y="20205"/>
                    <a:pt x="37156" y="19733"/>
                  </a:cubicBezTo>
                  <a:lnTo>
                    <a:pt x="37156" y="851"/>
                  </a:lnTo>
                  <a:cubicBezTo>
                    <a:pt x="37156" y="382"/>
                    <a:pt x="36773" y="1"/>
                    <a:pt x="36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30"/>
            <p:cNvSpPr/>
            <p:nvPr/>
          </p:nvSpPr>
          <p:spPr>
            <a:xfrm>
              <a:off x="916986" y="2500875"/>
              <a:ext cx="93570" cy="139459"/>
            </a:xfrm>
            <a:custGeom>
              <a:avLst/>
              <a:gdLst/>
              <a:ahLst/>
              <a:cxnLst/>
              <a:rect l="l" t="t" r="r" b="b"/>
              <a:pathLst>
                <a:path w="1619" h="2413" extrusionOk="0">
                  <a:moveTo>
                    <a:pt x="1382" y="0"/>
                  </a:moveTo>
                  <a:cubicBezTo>
                    <a:pt x="620" y="0"/>
                    <a:pt x="0" y="617"/>
                    <a:pt x="0" y="1376"/>
                  </a:cubicBezTo>
                  <a:lnTo>
                    <a:pt x="0" y="2177"/>
                  </a:lnTo>
                  <a:cubicBezTo>
                    <a:pt x="0" y="2308"/>
                    <a:pt x="106" y="2412"/>
                    <a:pt x="236" y="2412"/>
                  </a:cubicBezTo>
                  <a:cubicBezTo>
                    <a:pt x="367" y="2412"/>
                    <a:pt x="473" y="2308"/>
                    <a:pt x="473" y="2177"/>
                  </a:cubicBezTo>
                  <a:lnTo>
                    <a:pt x="473" y="1376"/>
                  </a:lnTo>
                  <a:cubicBezTo>
                    <a:pt x="473" y="878"/>
                    <a:pt x="881" y="474"/>
                    <a:pt x="1382" y="474"/>
                  </a:cubicBezTo>
                  <a:cubicBezTo>
                    <a:pt x="1512" y="474"/>
                    <a:pt x="1618" y="367"/>
                    <a:pt x="1618" y="238"/>
                  </a:cubicBezTo>
                  <a:cubicBezTo>
                    <a:pt x="1618" y="107"/>
                    <a:pt x="1512" y="0"/>
                    <a:pt x="1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30"/>
            <p:cNvSpPr/>
            <p:nvPr/>
          </p:nvSpPr>
          <p:spPr>
            <a:xfrm>
              <a:off x="916986" y="3578650"/>
              <a:ext cx="133160" cy="139344"/>
            </a:xfrm>
            <a:custGeom>
              <a:avLst/>
              <a:gdLst/>
              <a:ahLst/>
              <a:cxnLst/>
              <a:rect l="l" t="t" r="r" b="b"/>
              <a:pathLst>
                <a:path w="2304" h="2411" extrusionOk="0">
                  <a:moveTo>
                    <a:pt x="236" y="0"/>
                  </a:moveTo>
                  <a:cubicBezTo>
                    <a:pt x="106" y="0"/>
                    <a:pt x="0" y="106"/>
                    <a:pt x="0" y="236"/>
                  </a:cubicBezTo>
                  <a:lnTo>
                    <a:pt x="0" y="1037"/>
                  </a:lnTo>
                  <a:cubicBezTo>
                    <a:pt x="0" y="1795"/>
                    <a:pt x="620" y="2410"/>
                    <a:pt x="1382" y="2410"/>
                  </a:cubicBezTo>
                  <a:lnTo>
                    <a:pt x="2068" y="2410"/>
                  </a:lnTo>
                  <a:cubicBezTo>
                    <a:pt x="2199" y="2410"/>
                    <a:pt x="2304" y="2306"/>
                    <a:pt x="2304" y="2175"/>
                  </a:cubicBezTo>
                  <a:cubicBezTo>
                    <a:pt x="2304" y="2043"/>
                    <a:pt x="2199" y="1939"/>
                    <a:pt x="2068" y="1939"/>
                  </a:cubicBezTo>
                  <a:lnTo>
                    <a:pt x="1382" y="1939"/>
                  </a:lnTo>
                  <a:cubicBezTo>
                    <a:pt x="881" y="1939"/>
                    <a:pt x="473" y="1535"/>
                    <a:pt x="473" y="1037"/>
                  </a:cubicBezTo>
                  <a:lnTo>
                    <a:pt x="473" y="236"/>
                  </a:lnTo>
                  <a:cubicBezTo>
                    <a:pt x="473" y="106"/>
                    <a:pt x="367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30"/>
            <p:cNvSpPr/>
            <p:nvPr/>
          </p:nvSpPr>
          <p:spPr>
            <a:xfrm>
              <a:off x="2917819" y="3493113"/>
              <a:ext cx="279786" cy="224880"/>
            </a:xfrm>
            <a:custGeom>
              <a:avLst/>
              <a:gdLst/>
              <a:ahLst/>
              <a:cxnLst/>
              <a:rect l="l" t="t" r="r" b="b"/>
              <a:pathLst>
                <a:path w="4841" h="3891" extrusionOk="0">
                  <a:moveTo>
                    <a:pt x="4605" y="0"/>
                  </a:moveTo>
                  <a:cubicBezTo>
                    <a:pt x="4473" y="0"/>
                    <a:pt x="4367" y="107"/>
                    <a:pt x="4367" y="236"/>
                  </a:cubicBezTo>
                  <a:lnTo>
                    <a:pt x="4367" y="2802"/>
                  </a:lnTo>
                  <a:cubicBezTo>
                    <a:pt x="4367" y="3142"/>
                    <a:pt x="4092" y="3419"/>
                    <a:pt x="3752" y="3419"/>
                  </a:cubicBezTo>
                  <a:lnTo>
                    <a:pt x="238" y="3419"/>
                  </a:lnTo>
                  <a:cubicBezTo>
                    <a:pt x="107" y="3419"/>
                    <a:pt x="1" y="3523"/>
                    <a:pt x="1" y="3655"/>
                  </a:cubicBezTo>
                  <a:cubicBezTo>
                    <a:pt x="1" y="3786"/>
                    <a:pt x="107" y="3890"/>
                    <a:pt x="238" y="3890"/>
                  </a:cubicBezTo>
                  <a:lnTo>
                    <a:pt x="3752" y="3890"/>
                  </a:lnTo>
                  <a:cubicBezTo>
                    <a:pt x="4353" y="3890"/>
                    <a:pt x="4840" y="3403"/>
                    <a:pt x="4840" y="2802"/>
                  </a:cubicBezTo>
                  <a:lnTo>
                    <a:pt x="4840" y="236"/>
                  </a:lnTo>
                  <a:cubicBezTo>
                    <a:pt x="4840" y="107"/>
                    <a:pt x="4734" y="0"/>
                    <a:pt x="4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chemeClr val="dk2"/>
        </a:solidFill>
        <a:effectLst/>
      </p:bgPr>
    </p:bg>
    <p:spTree>
      <p:nvGrpSpPr>
        <p:cNvPr id="1" name="Shape 2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6" name="Google Shape;2016;p31"/>
          <p:cNvGrpSpPr/>
          <p:nvPr/>
        </p:nvGrpSpPr>
        <p:grpSpPr>
          <a:xfrm>
            <a:off x="0" y="0"/>
            <a:ext cx="9144091" cy="5143648"/>
            <a:chOff x="0" y="0"/>
            <a:chExt cx="7440875" cy="4152456"/>
          </a:xfrm>
        </p:grpSpPr>
        <p:sp>
          <p:nvSpPr>
            <p:cNvPr id="2017" name="Google Shape;2017;p31"/>
            <p:cNvSpPr/>
            <p:nvPr/>
          </p:nvSpPr>
          <p:spPr>
            <a:xfrm>
              <a:off x="26505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1"/>
            <p:cNvSpPr/>
            <p:nvPr/>
          </p:nvSpPr>
          <p:spPr>
            <a:xfrm>
              <a:off x="583651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1"/>
            <p:cNvSpPr/>
            <p:nvPr/>
          </p:nvSpPr>
          <p:spPr>
            <a:xfrm>
              <a:off x="902179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1"/>
            <p:cNvSpPr/>
            <p:nvPr/>
          </p:nvSpPr>
          <p:spPr>
            <a:xfrm>
              <a:off x="1220641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1"/>
            <p:cNvSpPr/>
            <p:nvPr/>
          </p:nvSpPr>
          <p:spPr>
            <a:xfrm>
              <a:off x="1539169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1"/>
            <p:cNvSpPr/>
            <p:nvPr/>
          </p:nvSpPr>
          <p:spPr>
            <a:xfrm>
              <a:off x="185776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1"/>
            <p:cNvSpPr/>
            <p:nvPr/>
          </p:nvSpPr>
          <p:spPr>
            <a:xfrm>
              <a:off x="2176224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1"/>
            <p:cNvSpPr/>
            <p:nvPr/>
          </p:nvSpPr>
          <p:spPr>
            <a:xfrm>
              <a:off x="2494752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1"/>
            <p:cNvSpPr/>
            <p:nvPr/>
          </p:nvSpPr>
          <p:spPr>
            <a:xfrm>
              <a:off x="2813346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1"/>
            <p:cNvSpPr/>
            <p:nvPr/>
          </p:nvSpPr>
          <p:spPr>
            <a:xfrm>
              <a:off x="3131874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1"/>
            <p:cNvSpPr/>
            <p:nvPr/>
          </p:nvSpPr>
          <p:spPr>
            <a:xfrm>
              <a:off x="3450336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1"/>
            <p:cNvSpPr/>
            <p:nvPr/>
          </p:nvSpPr>
          <p:spPr>
            <a:xfrm>
              <a:off x="3768929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1"/>
            <p:cNvSpPr/>
            <p:nvPr/>
          </p:nvSpPr>
          <p:spPr>
            <a:xfrm>
              <a:off x="4087457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1"/>
            <p:cNvSpPr/>
            <p:nvPr/>
          </p:nvSpPr>
          <p:spPr>
            <a:xfrm>
              <a:off x="4405920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1"/>
            <p:cNvSpPr/>
            <p:nvPr/>
          </p:nvSpPr>
          <p:spPr>
            <a:xfrm>
              <a:off x="4724447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1"/>
            <p:cNvSpPr/>
            <p:nvPr/>
          </p:nvSpPr>
          <p:spPr>
            <a:xfrm>
              <a:off x="5043041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1"/>
            <p:cNvSpPr/>
            <p:nvPr/>
          </p:nvSpPr>
          <p:spPr>
            <a:xfrm>
              <a:off x="536163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1"/>
            <p:cNvSpPr/>
            <p:nvPr/>
          </p:nvSpPr>
          <p:spPr>
            <a:xfrm>
              <a:off x="5680031" y="0"/>
              <a:ext cx="7545" cy="2884827"/>
            </a:xfrm>
            <a:custGeom>
              <a:avLst/>
              <a:gdLst/>
              <a:ahLst/>
              <a:cxnLst/>
              <a:rect l="l" t="t" r="r" b="b"/>
              <a:pathLst>
                <a:path w="115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1"/>
            <p:cNvSpPr/>
            <p:nvPr/>
          </p:nvSpPr>
          <p:spPr>
            <a:xfrm>
              <a:off x="5998624" y="0"/>
              <a:ext cx="7348" cy="2884827"/>
            </a:xfrm>
            <a:custGeom>
              <a:avLst/>
              <a:gdLst/>
              <a:ahLst/>
              <a:cxnLst/>
              <a:rect l="l" t="t" r="r" b="b"/>
              <a:pathLst>
                <a:path w="112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1"/>
            <p:cNvSpPr/>
            <p:nvPr/>
          </p:nvSpPr>
          <p:spPr>
            <a:xfrm>
              <a:off x="6317152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1"/>
            <p:cNvSpPr/>
            <p:nvPr/>
          </p:nvSpPr>
          <p:spPr>
            <a:xfrm>
              <a:off x="6635615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1"/>
            <p:cNvSpPr/>
            <p:nvPr/>
          </p:nvSpPr>
          <p:spPr>
            <a:xfrm>
              <a:off x="6954208" y="0"/>
              <a:ext cx="7479" cy="2884827"/>
            </a:xfrm>
            <a:custGeom>
              <a:avLst/>
              <a:gdLst/>
              <a:ahLst/>
              <a:cxnLst/>
              <a:rect l="l" t="t" r="r" b="b"/>
              <a:pathLst>
                <a:path w="114" h="43971" extrusionOk="0">
                  <a:moveTo>
                    <a:pt x="0" y="1"/>
                  </a:moveTo>
                  <a:lnTo>
                    <a:pt x="0" y="43970"/>
                  </a:lnTo>
                  <a:lnTo>
                    <a:pt x="114" y="43970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1"/>
            <p:cNvSpPr/>
            <p:nvPr/>
          </p:nvSpPr>
          <p:spPr>
            <a:xfrm>
              <a:off x="7272736" y="0"/>
              <a:ext cx="7414" cy="2884827"/>
            </a:xfrm>
            <a:custGeom>
              <a:avLst/>
              <a:gdLst/>
              <a:ahLst/>
              <a:cxnLst/>
              <a:rect l="l" t="t" r="r" b="b"/>
              <a:pathLst>
                <a:path w="113" h="43971" extrusionOk="0">
                  <a:moveTo>
                    <a:pt x="1" y="1"/>
                  </a:moveTo>
                  <a:lnTo>
                    <a:pt x="1" y="43970"/>
                  </a:lnTo>
                  <a:lnTo>
                    <a:pt x="112" y="43970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1"/>
            <p:cNvSpPr/>
            <p:nvPr/>
          </p:nvSpPr>
          <p:spPr>
            <a:xfrm>
              <a:off x="0" y="7085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1"/>
            <p:cNvSpPr/>
            <p:nvPr/>
          </p:nvSpPr>
          <p:spPr>
            <a:xfrm>
              <a:off x="0" y="37488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1"/>
            <p:cNvSpPr/>
            <p:nvPr/>
          </p:nvSpPr>
          <p:spPr>
            <a:xfrm>
              <a:off x="0" y="67878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1"/>
            <p:cNvSpPr/>
            <p:nvPr/>
          </p:nvSpPr>
          <p:spPr>
            <a:xfrm>
              <a:off x="0" y="982811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1"/>
            <p:cNvSpPr/>
            <p:nvPr/>
          </p:nvSpPr>
          <p:spPr>
            <a:xfrm>
              <a:off x="0" y="1286708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1"/>
            <p:cNvSpPr/>
            <p:nvPr/>
          </p:nvSpPr>
          <p:spPr>
            <a:xfrm>
              <a:off x="0" y="1590737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1"/>
            <p:cNvSpPr/>
            <p:nvPr/>
          </p:nvSpPr>
          <p:spPr>
            <a:xfrm>
              <a:off x="0" y="189470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1"/>
            <p:cNvSpPr/>
            <p:nvPr/>
          </p:nvSpPr>
          <p:spPr>
            <a:xfrm>
              <a:off x="0" y="2198597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31"/>
            <p:cNvSpPr/>
            <p:nvPr/>
          </p:nvSpPr>
          <p:spPr>
            <a:xfrm>
              <a:off x="0" y="2502625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31"/>
            <p:cNvSpPr/>
            <p:nvPr/>
          </p:nvSpPr>
          <p:spPr>
            <a:xfrm>
              <a:off x="0" y="2806523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31"/>
            <p:cNvSpPr/>
            <p:nvPr/>
          </p:nvSpPr>
          <p:spPr>
            <a:xfrm>
              <a:off x="26505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31"/>
            <p:cNvSpPr/>
            <p:nvPr/>
          </p:nvSpPr>
          <p:spPr>
            <a:xfrm>
              <a:off x="583651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31"/>
            <p:cNvSpPr/>
            <p:nvPr/>
          </p:nvSpPr>
          <p:spPr>
            <a:xfrm>
              <a:off x="902179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31"/>
            <p:cNvSpPr/>
            <p:nvPr/>
          </p:nvSpPr>
          <p:spPr>
            <a:xfrm>
              <a:off x="1220641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31"/>
            <p:cNvSpPr/>
            <p:nvPr/>
          </p:nvSpPr>
          <p:spPr>
            <a:xfrm>
              <a:off x="1539169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31"/>
            <p:cNvSpPr/>
            <p:nvPr/>
          </p:nvSpPr>
          <p:spPr>
            <a:xfrm>
              <a:off x="185776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31"/>
            <p:cNvSpPr/>
            <p:nvPr/>
          </p:nvSpPr>
          <p:spPr>
            <a:xfrm>
              <a:off x="2176224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31"/>
            <p:cNvSpPr/>
            <p:nvPr/>
          </p:nvSpPr>
          <p:spPr>
            <a:xfrm>
              <a:off x="2494752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31"/>
            <p:cNvSpPr/>
            <p:nvPr/>
          </p:nvSpPr>
          <p:spPr>
            <a:xfrm>
              <a:off x="2813346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31"/>
            <p:cNvSpPr/>
            <p:nvPr/>
          </p:nvSpPr>
          <p:spPr>
            <a:xfrm>
              <a:off x="3131874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31"/>
            <p:cNvSpPr/>
            <p:nvPr/>
          </p:nvSpPr>
          <p:spPr>
            <a:xfrm>
              <a:off x="3450336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31"/>
            <p:cNvSpPr/>
            <p:nvPr/>
          </p:nvSpPr>
          <p:spPr>
            <a:xfrm>
              <a:off x="3768929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31"/>
            <p:cNvSpPr/>
            <p:nvPr/>
          </p:nvSpPr>
          <p:spPr>
            <a:xfrm>
              <a:off x="4087457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31"/>
            <p:cNvSpPr/>
            <p:nvPr/>
          </p:nvSpPr>
          <p:spPr>
            <a:xfrm>
              <a:off x="4405920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31"/>
            <p:cNvSpPr/>
            <p:nvPr/>
          </p:nvSpPr>
          <p:spPr>
            <a:xfrm>
              <a:off x="4724447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31"/>
            <p:cNvSpPr/>
            <p:nvPr/>
          </p:nvSpPr>
          <p:spPr>
            <a:xfrm>
              <a:off x="5043041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31"/>
            <p:cNvSpPr/>
            <p:nvPr/>
          </p:nvSpPr>
          <p:spPr>
            <a:xfrm>
              <a:off x="536163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31"/>
            <p:cNvSpPr/>
            <p:nvPr/>
          </p:nvSpPr>
          <p:spPr>
            <a:xfrm>
              <a:off x="5680031" y="2431703"/>
              <a:ext cx="7545" cy="1720754"/>
            </a:xfrm>
            <a:custGeom>
              <a:avLst/>
              <a:gdLst/>
              <a:ahLst/>
              <a:cxnLst/>
              <a:rect l="l" t="t" r="r" b="b"/>
              <a:pathLst>
                <a:path w="115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31"/>
            <p:cNvSpPr/>
            <p:nvPr/>
          </p:nvSpPr>
          <p:spPr>
            <a:xfrm>
              <a:off x="5998624" y="2431703"/>
              <a:ext cx="7348" cy="1720754"/>
            </a:xfrm>
            <a:custGeom>
              <a:avLst/>
              <a:gdLst/>
              <a:ahLst/>
              <a:cxnLst/>
              <a:rect l="l" t="t" r="r" b="b"/>
              <a:pathLst>
                <a:path w="112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31"/>
            <p:cNvSpPr/>
            <p:nvPr/>
          </p:nvSpPr>
          <p:spPr>
            <a:xfrm>
              <a:off x="6317152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31"/>
            <p:cNvSpPr/>
            <p:nvPr/>
          </p:nvSpPr>
          <p:spPr>
            <a:xfrm>
              <a:off x="6635615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31"/>
            <p:cNvSpPr/>
            <p:nvPr/>
          </p:nvSpPr>
          <p:spPr>
            <a:xfrm>
              <a:off x="6954208" y="2431703"/>
              <a:ext cx="7479" cy="1720754"/>
            </a:xfrm>
            <a:custGeom>
              <a:avLst/>
              <a:gdLst/>
              <a:ahLst/>
              <a:cxnLst/>
              <a:rect l="l" t="t" r="r" b="b"/>
              <a:pathLst>
                <a:path w="114" h="26228" extrusionOk="0">
                  <a:moveTo>
                    <a:pt x="0" y="0"/>
                  </a:moveTo>
                  <a:lnTo>
                    <a:pt x="0" y="26227"/>
                  </a:lnTo>
                  <a:lnTo>
                    <a:pt x="114" y="26227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31"/>
            <p:cNvSpPr/>
            <p:nvPr/>
          </p:nvSpPr>
          <p:spPr>
            <a:xfrm>
              <a:off x="7272736" y="2431703"/>
              <a:ext cx="7414" cy="1720754"/>
            </a:xfrm>
            <a:custGeom>
              <a:avLst/>
              <a:gdLst/>
              <a:ahLst/>
              <a:cxnLst/>
              <a:rect l="l" t="t" r="r" b="b"/>
              <a:pathLst>
                <a:path w="113" h="26228" extrusionOk="0">
                  <a:moveTo>
                    <a:pt x="1" y="0"/>
                  </a:moveTo>
                  <a:lnTo>
                    <a:pt x="1" y="26227"/>
                  </a:lnTo>
                  <a:lnTo>
                    <a:pt x="112" y="2622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31"/>
            <p:cNvSpPr/>
            <p:nvPr/>
          </p:nvSpPr>
          <p:spPr>
            <a:xfrm>
              <a:off x="0" y="2502494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31"/>
            <p:cNvSpPr/>
            <p:nvPr/>
          </p:nvSpPr>
          <p:spPr>
            <a:xfrm>
              <a:off x="0" y="2806523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31"/>
            <p:cNvSpPr/>
            <p:nvPr/>
          </p:nvSpPr>
          <p:spPr>
            <a:xfrm>
              <a:off x="0" y="3110420"/>
              <a:ext cx="7440875" cy="7545"/>
            </a:xfrm>
            <a:custGeom>
              <a:avLst/>
              <a:gdLst/>
              <a:ahLst/>
              <a:cxnLst/>
              <a:rect l="l" t="t" r="r" b="b"/>
              <a:pathLst>
                <a:path w="113415" h="115" extrusionOk="0">
                  <a:moveTo>
                    <a:pt x="0" y="1"/>
                  </a:moveTo>
                  <a:lnTo>
                    <a:pt x="0" y="114"/>
                  </a:lnTo>
                  <a:lnTo>
                    <a:pt x="113414" y="114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31"/>
            <p:cNvSpPr/>
            <p:nvPr/>
          </p:nvSpPr>
          <p:spPr>
            <a:xfrm>
              <a:off x="0" y="3414448"/>
              <a:ext cx="7440875" cy="7414"/>
            </a:xfrm>
            <a:custGeom>
              <a:avLst/>
              <a:gdLst/>
              <a:ahLst/>
              <a:cxnLst/>
              <a:rect l="l" t="t" r="r" b="b"/>
              <a:pathLst>
                <a:path w="113415" h="113" extrusionOk="0">
                  <a:moveTo>
                    <a:pt x="0" y="1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1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31"/>
            <p:cNvSpPr/>
            <p:nvPr/>
          </p:nvSpPr>
          <p:spPr>
            <a:xfrm>
              <a:off x="0" y="3718411"/>
              <a:ext cx="7440875" cy="7479"/>
            </a:xfrm>
            <a:custGeom>
              <a:avLst/>
              <a:gdLst/>
              <a:ahLst/>
              <a:cxnLst/>
              <a:rect l="l" t="t" r="r" b="b"/>
              <a:pathLst>
                <a:path w="113415" h="114" extrusionOk="0">
                  <a:moveTo>
                    <a:pt x="0" y="0"/>
                  </a:moveTo>
                  <a:lnTo>
                    <a:pt x="0" y="113"/>
                  </a:lnTo>
                  <a:lnTo>
                    <a:pt x="113414" y="113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31"/>
            <p:cNvSpPr/>
            <p:nvPr/>
          </p:nvSpPr>
          <p:spPr>
            <a:xfrm>
              <a:off x="0" y="4022440"/>
              <a:ext cx="7440875" cy="7348"/>
            </a:xfrm>
            <a:custGeom>
              <a:avLst/>
              <a:gdLst/>
              <a:ahLst/>
              <a:cxnLst/>
              <a:rect l="l" t="t" r="r" b="b"/>
              <a:pathLst>
                <a:path w="113415" h="112" extrusionOk="0">
                  <a:moveTo>
                    <a:pt x="0" y="0"/>
                  </a:moveTo>
                  <a:lnTo>
                    <a:pt x="0" y="112"/>
                  </a:lnTo>
                  <a:lnTo>
                    <a:pt x="113414" y="112"/>
                  </a:lnTo>
                  <a:lnTo>
                    <a:pt x="113414" y="0"/>
                  </a:lnTo>
                  <a:close/>
                </a:path>
              </a:pathLst>
            </a:custGeom>
            <a:solidFill>
              <a:schemeClr val="hlink">
                <a:alpha val="1209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9" name="Google Shape;2079;p31"/>
          <p:cNvGrpSpPr/>
          <p:nvPr/>
        </p:nvGrpSpPr>
        <p:grpSpPr>
          <a:xfrm>
            <a:off x="173287" y="130863"/>
            <a:ext cx="8797256" cy="4881744"/>
            <a:chOff x="916986" y="2500875"/>
            <a:chExt cx="2280618" cy="1217119"/>
          </a:xfrm>
        </p:grpSpPr>
        <p:sp>
          <p:nvSpPr>
            <p:cNvPr id="2080" name="Google Shape;2080;p31"/>
            <p:cNvSpPr/>
            <p:nvPr/>
          </p:nvSpPr>
          <p:spPr>
            <a:xfrm>
              <a:off x="930568" y="2514572"/>
              <a:ext cx="105996" cy="1189768"/>
            </a:xfrm>
            <a:custGeom>
              <a:avLst/>
              <a:gdLst/>
              <a:ahLst/>
              <a:cxnLst/>
              <a:rect l="l" t="t" r="r" b="b"/>
              <a:pathLst>
                <a:path w="1834" h="20586" extrusionOk="0">
                  <a:moveTo>
                    <a:pt x="1147" y="1"/>
                  </a:moveTo>
                  <a:cubicBezTo>
                    <a:pt x="515" y="1"/>
                    <a:pt x="1" y="509"/>
                    <a:pt x="1" y="1139"/>
                  </a:cubicBezTo>
                  <a:lnTo>
                    <a:pt x="1" y="1854"/>
                  </a:lnTo>
                  <a:cubicBezTo>
                    <a:pt x="440" y="1854"/>
                    <a:pt x="796" y="2209"/>
                    <a:pt x="796" y="2645"/>
                  </a:cubicBezTo>
                  <a:cubicBezTo>
                    <a:pt x="796" y="3081"/>
                    <a:pt x="440" y="3433"/>
                    <a:pt x="1" y="3433"/>
                  </a:cubicBezTo>
                  <a:lnTo>
                    <a:pt x="1" y="4390"/>
                  </a:lnTo>
                  <a:cubicBezTo>
                    <a:pt x="440" y="4390"/>
                    <a:pt x="796" y="4745"/>
                    <a:pt x="796" y="5181"/>
                  </a:cubicBezTo>
                  <a:cubicBezTo>
                    <a:pt x="796" y="5615"/>
                    <a:pt x="440" y="5969"/>
                    <a:pt x="1" y="5969"/>
                  </a:cubicBezTo>
                  <a:lnTo>
                    <a:pt x="1" y="6924"/>
                  </a:lnTo>
                  <a:cubicBezTo>
                    <a:pt x="440" y="6924"/>
                    <a:pt x="796" y="7281"/>
                    <a:pt x="796" y="7717"/>
                  </a:cubicBezTo>
                  <a:cubicBezTo>
                    <a:pt x="796" y="8151"/>
                    <a:pt x="440" y="8505"/>
                    <a:pt x="1" y="8505"/>
                  </a:cubicBezTo>
                  <a:lnTo>
                    <a:pt x="1" y="9460"/>
                  </a:lnTo>
                  <a:cubicBezTo>
                    <a:pt x="440" y="9460"/>
                    <a:pt x="796" y="9815"/>
                    <a:pt x="796" y="10251"/>
                  </a:cubicBezTo>
                  <a:cubicBezTo>
                    <a:pt x="796" y="10687"/>
                    <a:pt x="440" y="11041"/>
                    <a:pt x="1" y="11041"/>
                  </a:cubicBezTo>
                  <a:lnTo>
                    <a:pt x="1" y="11996"/>
                  </a:lnTo>
                  <a:cubicBezTo>
                    <a:pt x="440" y="11996"/>
                    <a:pt x="796" y="12351"/>
                    <a:pt x="796" y="12787"/>
                  </a:cubicBezTo>
                  <a:cubicBezTo>
                    <a:pt x="796" y="13222"/>
                    <a:pt x="440" y="13575"/>
                    <a:pt x="1" y="13575"/>
                  </a:cubicBezTo>
                  <a:lnTo>
                    <a:pt x="1" y="14532"/>
                  </a:lnTo>
                  <a:cubicBezTo>
                    <a:pt x="440" y="14532"/>
                    <a:pt x="796" y="14886"/>
                    <a:pt x="796" y="15322"/>
                  </a:cubicBezTo>
                  <a:cubicBezTo>
                    <a:pt x="796" y="15758"/>
                    <a:pt x="440" y="16111"/>
                    <a:pt x="1" y="16111"/>
                  </a:cubicBezTo>
                  <a:lnTo>
                    <a:pt x="1" y="17068"/>
                  </a:lnTo>
                  <a:cubicBezTo>
                    <a:pt x="440" y="17068"/>
                    <a:pt x="796" y="17422"/>
                    <a:pt x="796" y="17856"/>
                  </a:cubicBezTo>
                  <a:cubicBezTo>
                    <a:pt x="796" y="18292"/>
                    <a:pt x="440" y="18647"/>
                    <a:pt x="1" y="18647"/>
                  </a:cubicBezTo>
                  <a:lnTo>
                    <a:pt x="1" y="19448"/>
                  </a:lnTo>
                  <a:cubicBezTo>
                    <a:pt x="1" y="20077"/>
                    <a:pt x="515" y="20586"/>
                    <a:pt x="1147" y="20586"/>
                  </a:cubicBezTo>
                  <a:lnTo>
                    <a:pt x="1833" y="20586"/>
                  </a:lnTo>
                  <a:lnTo>
                    <a:pt x="18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31"/>
            <p:cNvSpPr/>
            <p:nvPr/>
          </p:nvSpPr>
          <p:spPr>
            <a:xfrm>
              <a:off x="1036508" y="2514572"/>
              <a:ext cx="2147431" cy="1189768"/>
            </a:xfrm>
            <a:custGeom>
              <a:avLst/>
              <a:gdLst/>
              <a:ahLst/>
              <a:cxnLst/>
              <a:rect l="l" t="t" r="r" b="b"/>
              <a:pathLst>
                <a:path w="37156" h="20586" extrusionOk="0">
                  <a:moveTo>
                    <a:pt x="0" y="1"/>
                  </a:moveTo>
                  <a:lnTo>
                    <a:pt x="0" y="20586"/>
                  </a:lnTo>
                  <a:lnTo>
                    <a:pt x="36303" y="20586"/>
                  </a:lnTo>
                  <a:cubicBezTo>
                    <a:pt x="36773" y="20586"/>
                    <a:pt x="37156" y="20205"/>
                    <a:pt x="37156" y="19733"/>
                  </a:cubicBezTo>
                  <a:lnTo>
                    <a:pt x="37156" y="851"/>
                  </a:lnTo>
                  <a:cubicBezTo>
                    <a:pt x="37156" y="382"/>
                    <a:pt x="36773" y="1"/>
                    <a:pt x="36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31"/>
            <p:cNvSpPr/>
            <p:nvPr/>
          </p:nvSpPr>
          <p:spPr>
            <a:xfrm>
              <a:off x="916986" y="2500875"/>
              <a:ext cx="93570" cy="139459"/>
            </a:xfrm>
            <a:custGeom>
              <a:avLst/>
              <a:gdLst/>
              <a:ahLst/>
              <a:cxnLst/>
              <a:rect l="l" t="t" r="r" b="b"/>
              <a:pathLst>
                <a:path w="1619" h="2413" extrusionOk="0">
                  <a:moveTo>
                    <a:pt x="1382" y="0"/>
                  </a:moveTo>
                  <a:cubicBezTo>
                    <a:pt x="620" y="0"/>
                    <a:pt x="0" y="617"/>
                    <a:pt x="0" y="1376"/>
                  </a:cubicBezTo>
                  <a:lnTo>
                    <a:pt x="0" y="2177"/>
                  </a:lnTo>
                  <a:cubicBezTo>
                    <a:pt x="0" y="2308"/>
                    <a:pt x="106" y="2412"/>
                    <a:pt x="236" y="2412"/>
                  </a:cubicBezTo>
                  <a:cubicBezTo>
                    <a:pt x="367" y="2412"/>
                    <a:pt x="473" y="2308"/>
                    <a:pt x="473" y="2177"/>
                  </a:cubicBezTo>
                  <a:lnTo>
                    <a:pt x="473" y="1376"/>
                  </a:lnTo>
                  <a:cubicBezTo>
                    <a:pt x="473" y="878"/>
                    <a:pt x="881" y="474"/>
                    <a:pt x="1382" y="474"/>
                  </a:cubicBezTo>
                  <a:cubicBezTo>
                    <a:pt x="1512" y="474"/>
                    <a:pt x="1618" y="367"/>
                    <a:pt x="1618" y="238"/>
                  </a:cubicBezTo>
                  <a:cubicBezTo>
                    <a:pt x="1618" y="107"/>
                    <a:pt x="1512" y="0"/>
                    <a:pt x="1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31"/>
            <p:cNvSpPr/>
            <p:nvPr/>
          </p:nvSpPr>
          <p:spPr>
            <a:xfrm>
              <a:off x="916986" y="3578650"/>
              <a:ext cx="133160" cy="139344"/>
            </a:xfrm>
            <a:custGeom>
              <a:avLst/>
              <a:gdLst/>
              <a:ahLst/>
              <a:cxnLst/>
              <a:rect l="l" t="t" r="r" b="b"/>
              <a:pathLst>
                <a:path w="2304" h="2411" extrusionOk="0">
                  <a:moveTo>
                    <a:pt x="236" y="0"/>
                  </a:moveTo>
                  <a:cubicBezTo>
                    <a:pt x="106" y="0"/>
                    <a:pt x="0" y="106"/>
                    <a:pt x="0" y="236"/>
                  </a:cubicBezTo>
                  <a:lnTo>
                    <a:pt x="0" y="1037"/>
                  </a:lnTo>
                  <a:cubicBezTo>
                    <a:pt x="0" y="1795"/>
                    <a:pt x="620" y="2410"/>
                    <a:pt x="1382" y="2410"/>
                  </a:cubicBezTo>
                  <a:lnTo>
                    <a:pt x="2068" y="2410"/>
                  </a:lnTo>
                  <a:cubicBezTo>
                    <a:pt x="2199" y="2410"/>
                    <a:pt x="2304" y="2306"/>
                    <a:pt x="2304" y="2175"/>
                  </a:cubicBezTo>
                  <a:cubicBezTo>
                    <a:pt x="2304" y="2043"/>
                    <a:pt x="2199" y="1939"/>
                    <a:pt x="2068" y="1939"/>
                  </a:cubicBezTo>
                  <a:lnTo>
                    <a:pt x="1382" y="1939"/>
                  </a:lnTo>
                  <a:cubicBezTo>
                    <a:pt x="881" y="1939"/>
                    <a:pt x="473" y="1535"/>
                    <a:pt x="473" y="1037"/>
                  </a:cubicBezTo>
                  <a:lnTo>
                    <a:pt x="473" y="236"/>
                  </a:lnTo>
                  <a:cubicBezTo>
                    <a:pt x="473" y="106"/>
                    <a:pt x="367" y="0"/>
                    <a:pt x="2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31"/>
            <p:cNvSpPr/>
            <p:nvPr/>
          </p:nvSpPr>
          <p:spPr>
            <a:xfrm>
              <a:off x="2917819" y="3493113"/>
              <a:ext cx="279786" cy="224880"/>
            </a:xfrm>
            <a:custGeom>
              <a:avLst/>
              <a:gdLst/>
              <a:ahLst/>
              <a:cxnLst/>
              <a:rect l="l" t="t" r="r" b="b"/>
              <a:pathLst>
                <a:path w="4841" h="3891" extrusionOk="0">
                  <a:moveTo>
                    <a:pt x="4605" y="0"/>
                  </a:moveTo>
                  <a:cubicBezTo>
                    <a:pt x="4473" y="0"/>
                    <a:pt x="4367" y="107"/>
                    <a:pt x="4367" y="236"/>
                  </a:cubicBezTo>
                  <a:lnTo>
                    <a:pt x="4367" y="2802"/>
                  </a:lnTo>
                  <a:cubicBezTo>
                    <a:pt x="4367" y="3142"/>
                    <a:pt x="4092" y="3419"/>
                    <a:pt x="3752" y="3419"/>
                  </a:cubicBezTo>
                  <a:lnTo>
                    <a:pt x="238" y="3419"/>
                  </a:lnTo>
                  <a:cubicBezTo>
                    <a:pt x="107" y="3419"/>
                    <a:pt x="1" y="3523"/>
                    <a:pt x="1" y="3655"/>
                  </a:cubicBezTo>
                  <a:cubicBezTo>
                    <a:pt x="1" y="3786"/>
                    <a:pt x="107" y="3890"/>
                    <a:pt x="238" y="3890"/>
                  </a:cubicBezTo>
                  <a:lnTo>
                    <a:pt x="3752" y="3890"/>
                  </a:lnTo>
                  <a:cubicBezTo>
                    <a:pt x="4353" y="3890"/>
                    <a:pt x="4840" y="3403"/>
                    <a:pt x="4840" y="2802"/>
                  </a:cubicBezTo>
                  <a:lnTo>
                    <a:pt x="4840" y="236"/>
                  </a:lnTo>
                  <a:cubicBezTo>
                    <a:pt x="4840" y="107"/>
                    <a:pt x="4734" y="0"/>
                    <a:pt x="46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Varela Round"/>
              <a:buNone/>
              <a:defRPr sz="3500" b="1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M Sans"/>
              <a:buNone/>
              <a:defRPr sz="3500" b="1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8" r:id="rId4"/>
    <p:sldLayoutId id="2147483676" r:id="rId5"/>
    <p:sldLayoutId id="2147483677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Google Shape;2095;p35"/>
          <p:cNvSpPr txBox="1">
            <a:spLocks noGrp="1"/>
          </p:cNvSpPr>
          <p:nvPr>
            <p:ph type="ctrTitle"/>
          </p:nvPr>
        </p:nvSpPr>
        <p:spPr>
          <a:xfrm>
            <a:off x="1805283" y="3916019"/>
            <a:ext cx="5304000" cy="180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dirty="0"/>
              <a:t>PAPER 1 ENGLISH LANGUAGE IGCSE (CIE)</a:t>
            </a:r>
            <a:br>
              <a:rPr lang="en-US" sz="4500" dirty="0"/>
            </a:br>
            <a:br>
              <a:rPr lang="en-US" sz="4500" dirty="0"/>
            </a:br>
            <a:endParaRPr sz="4500" dirty="0">
              <a:highlight>
                <a:schemeClr val="dk2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097" name="Google Shape;2097;p35"/>
          <p:cNvGrpSpPr/>
          <p:nvPr/>
        </p:nvGrpSpPr>
        <p:grpSpPr>
          <a:xfrm flipH="1">
            <a:off x="7593621" y="1973547"/>
            <a:ext cx="1468014" cy="1968452"/>
            <a:chOff x="1400935" y="1333409"/>
            <a:chExt cx="760984" cy="1020399"/>
          </a:xfrm>
        </p:grpSpPr>
        <p:sp>
          <p:nvSpPr>
            <p:cNvPr id="2098" name="Google Shape;2098;p35"/>
            <p:cNvSpPr/>
            <p:nvPr/>
          </p:nvSpPr>
          <p:spPr>
            <a:xfrm>
              <a:off x="1400935" y="1333409"/>
              <a:ext cx="760984" cy="1005685"/>
            </a:xfrm>
            <a:custGeom>
              <a:avLst/>
              <a:gdLst/>
              <a:ahLst/>
              <a:cxnLst/>
              <a:rect l="l" t="t" r="r" b="b"/>
              <a:pathLst>
                <a:path w="14268" h="18856" extrusionOk="0">
                  <a:moveTo>
                    <a:pt x="14054" y="0"/>
                  </a:moveTo>
                  <a:cubicBezTo>
                    <a:pt x="14038" y="0"/>
                    <a:pt x="14023" y="2"/>
                    <a:pt x="14009" y="5"/>
                  </a:cubicBezTo>
                  <a:cubicBezTo>
                    <a:pt x="13998" y="7"/>
                    <a:pt x="13986" y="9"/>
                    <a:pt x="13975" y="14"/>
                  </a:cubicBezTo>
                  <a:cubicBezTo>
                    <a:pt x="13421" y="273"/>
                    <a:pt x="12939" y="429"/>
                    <a:pt x="12386" y="686"/>
                  </a:cubicBezTo>
                  <a:cubicBezTo>
                    <a:pt x="12370" y="693"/>
                    <a:pt x="12354" y="700"/>
                    <a:pt x="12338" y="709"/>
                  </a:cubicBezTo>
                  <a:cubicBezTo>
                    <a:pt x="12224" y="757"/>
                    <a:pt x="12111" y="805"/>
                    <a:pt x="12001" y="860"/>
                  </a:cubicBezTo>
                  <a:cubicBezTo>
                    <a:pt x="11909" y="906"/>
                    <a:pt x="11819" y="962"/>
                    <a:pt x="11744" y="1035"/>
                  </a:cubicBezTo>
                  <a:cubicBezTo>
                    <a:pt x="11723" y="1056"/>
                    <a:pt x="11703" y="1079"/>
                    <a:pt x="11684" y="1104"/>
                  </a:cubicBezTo>
                  <a:cubicBezTo>
                    <a:pt x="11684" y="1104"/>
                    <a:pt x="11684" y="1102"/>
                    <a:pt x="11684" y="1102"/>
                  </a:cubicBezTo>
                  <a:lnTo>
                    <a:pt x="10759" y="2371"/>
                  </a:lnTo>
                  <a:cubicBezTo>
                    <a:pt x="8436" y="5485"/>
                    <a:pt x="4036" y="11421"/>
                    <a:pt x="2841" y="13062"/>
                  </a:cubicBezTo>
                  <a:cubicBezTo>
                    <a:pt x="2629" y="13355"/>
                    <a:pt x="2311" y="13784"/>
                    <a:pt x="1994" y="14214"/>
                  </a:cubicBezTo>
                  <a:cubicBezTo>
                    <a:pt x="1891" y="14351"/>
                    <a:pt x="1790" y="14489"/>
                    <a:pt x="1691" y="14622"/>
                  </a:cubicBezTo>
                  <a:cubicBezTo>
                    <a:pt x="1613" y="14730"/>
                    <a:pt x="1535" y="14834"/>
                    <a:pt x="1461" y="14934"/>
                  </a:cubicBezTo>
                  <a:cubicBezTo>
                    <a:pt x="1401" y="15017"/>
                    <a:pt x="1342" y="15097"/>
                    <a:pt x="1287" y="15171"/>
                  </a:cubicBezTo>
                  <a:cubicBezTo>
                    <a:pt x="1255" y="15214"/>
                    <a:pt x="1225" y="15254"/>
                    <a:pt x="1197" y="15293"/>
                  </a:cubicBezTo>
                  <a:lnTo>
                    <a:pt x="977" y="15596"/>
                  </a:lnTo>
                  <a:cubicBezTo>
                    <a:pt x="958" y="15623"/>
                    <a:pt x="938" y="15648"/>
                    <a:pt x="919" y="15674"/>
                  </a:cubicBezTo>
                  <a:cubicBezTo>
                    <a:pt x="291" y="16536"/>
                    <a:pt x="1" y="17076"/>
                    <a:pt x="63" y="17512"/>
                  </a:cubicBezTo>
                  <a:cubicBezTo>
                    <a:pt x="107" y="17808"/>
                    <a:pt x="311" y="18056"/>
                    <a:pt x="683" y="18327"/>
                  </a:cubicBezTo>
                  <a:cubicBezTo>
                    <a:pt x="725" y="18357"/>
                    <a:pt x="766" y="18387"/>
                    <a:pt x="809" y="18414"/>
                  </a:cubicBezTo>
                  <a:cubicBezTo>
                    <a:pt x="846" y="18444"/>
                    <a:pt x="887" y="18474"/>
                    <a:pt x="929" y="18506"/>
                  </a:cubicBezTo>
                  <a:cubicBezTo>
                    <a:pt x="1115" y="18641"/>
                    <a:pt x="1282" y="18738"/>
                    <a:pt x="1441" y="18795"/>
                  </a:cubicBezTo>
                  <a:cubicBezTo>
                    <a:pt x="1552" y="18835"/>
                    <a:pt x="1659" y="18856"/>
                    <a:pt x="1764" y="18856"/>
                  </a:cubicBezTo>
                  <a:cubicBezTo>
                    <a:pt x="1808" y="18856"/>
                    <a:pt x="1852" y="18852"/>
                    <a:pt x="1895" y="18845"/>
                  </a:cubicBezTo>
                  <a:cubicBezTo>
                    <a:pt x="2326" y="18772"/>
                    <a:pt x="2746" y="18336"/>
                    <a:pt x="3364" y="17489"/>
                  </a:cubicBezTo>
                  <a:cubicBezTo>
                    <a:pt x="3387" y="17455"/>
                    <a:pt x="3412" y="17422"/>
                    <a:pt x="3437" y="17386"/>
                  </a:cubicBezTo>
                  <a:cubicBezTo>
                    <a:pt x="3469" y="17342"/>
                    <a:pt x="3508" y="17290"/>
                    <a:pt x="3550" y="17232"/>
                  </a:cubicBezTo>
                  <a:cubicBezTo>
                    <a:pt x="3582" y="17189"/>
                    <a:pt x="3614" y="17143"/>
                    <a:pt x="3651" y="17094"/>
                  </a:cubicBezTo>
                  <a:cubicBezTo>
                    <a:pt x="3731" y="16982"/>
                    <a:pt x="3821" y="16858"/>
                    <a:pt x="3919" y="16722"/>
                  </a:cubicBezTo>
                  <a:cubicBezTo>
                    <a:pt x="3990" y="16624"/>
                    <a:pt x="4062" y="16520"/>
                    <a:pt x="4138" y="16413"/>
                  </a:cubicBezTo>
                  <a:cubicBezTo>
                    <a:pt x="4234" y="16282"/>
                    <a:pt x="4332" y="16146"/>
                    <a:pt x="4429" y="16009"/>
                  </a:cubicBezTo>
                  <a:cubicBezTo>
                    <a:pt x="4744" y="15570"/>
                    <a:pt x="5060" y="15129"/>
                    <a:pt x="5274" y="14834"/>
                  </a:cubicBezTo>
                  <a:cubicBezTo>
                    <a:pt x="6469" y="13192"/>
                    <a:pt x="10764" y="7181"/>
                    <a:pt x="13011" y="4010"/>
                  </a:cubicBezTo>
                  <a:lnTo>
                    <a:pt x="13935" y="2742"/>
                  </a:lnTo>
                  <a:lnTo>
                    <a:pt x="13933" y="2742"/>
                  </a:lnTo>
                  <a:cubicBezTo>
                    <a:pt x="14011" y="2630"/>
                    <a:pt x="14048" y="2497"/>
                    <a:pt x="14069" y="2364"/>
                  </a:cubicBezTo>
                  <a:cubicBezTo>
                    <a:pt x="14089" y="2242"/>
                    <a:pt x="14098" y="2120"/>
                    <a:pt x="14110" y="1997"/>
                  </a:cubicBezTo>
                  <a:cubicBezTo>
                    <a:pt x="14112" y="1980"/>
                    <a:pt x="14114" y="1964"/>
                    <a:pt x="14115" y="1946"/>
                  </a:cubicBezTo>
                  <a:cubicBezTo>
                    <a:pt x="14191" y="1338"/>
                    <a:pt x="14191" y="833"/>
                    <a:pt x="14266" y="227"/>
                  </a:cubicBezTo>
                  <a:cubicBezTo>
                    <a:pt x="14268" y="216"/>
                    <a:pt x="14266" y="206"/>
                    <a:pt x="14266" y="197"/>
                  </a:cubicBezTo>
                  <a:cubicBezTo>
                    <a:pt x="14262" y="142"/>
                    <a:pt x="14236" y="87"/>
                    <a:pt x="14177" y="43"/>
                  </a:cubicBezTo>
                  <a:cubicBezTo>
                    <a:pt x="14136" y="13"/>
                    <a:pt x="14094" y="0"/>
                    <a:pt x="140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70BA"/>
                </a:solidFill>
              </a:endParaRPr>
            </a:p>
          </p:txBody>
        </p:sp>
        <p:sp>
          <p:nvSpPr>
            <p:cNvPr id="2099" name="Google Shape;2099;p35"/>
            <p:cNvSpPr/>
            <p:nvPr/>
          </p:nvSpPr>
          <p:spPr>
            <a:xfrm>
              <a:off x="1429576" y="1335169"/>
              <a:ext cx="728876" cy="987391"/>
            </a:xfrm>
            <a:custGeom>
              <a:avLst/>
              <a:gdLst/>
              <a:ahLst/>
              <a:cxnLst/>
              <a:rect l="l" t="t" r="r" b="b"/>
              <a:pathLst>
                <a:path w="13666" h="18513" extrusionOk="0">
                  <a:moveTo>
                    <a:pt x="13612" y="1"/>
                  </a:moveTo>
                  <a:cubicBezTo>
                    <a:pt x="13592" y="1"/>
                    <a:pt x="13569" y="11"/>
                    <a:pt x="13545" y="27"/>
                  </a:cubicBezTo>
                  <a:cubicBezTo>
                    <a:pt x="13538" y="31"/>
                    <a:pt x="13530" y="35"/>
                    <a:pt x="13522" y="43"/>
                  </a:cubicBezTo>
                  <a:cubicBezTo>
                    <a:pt x="13107" y="401"/>
                    <a:pt x="12763" y="658"/>
                    <a:pt x="12348" y="1016"/>
                  </a:cubicBezTo>
                  <a:cubicBezTo>
                    <a:pt x="12336" y="1027"/>
                    <a:pt x="12324" y="1038"/>
                    <a:pt x="12311" y="1048"/>
                  </a:cubicBezTo>
                  <a:cubicBezTo>
                    <a:pt x="12228" y="1117"/>
                    <a:pt x="12145" y="1186"/>
                    <a:pt x="12061" y="1261"/>
                  </a:cubicBezTo>
                  <a:cubicBezTo>
                    <a:pt x="11969" y="1342"/>
                    <a:pt x="11877" y="1434"/>
                    <a:pt x="11796" y="1544"/>
                  </a:cubicBezTo>
                  <a:cubicBezTo>
                    <a:pt x="11796" y="1544"/>
                    <a:pt x="11796" y="1544"/>
                    <a:pt x="11796" y="1543"/>
                  </a:cubicBezTo>
                  <a:lnTo>
                    <a:pt x="10872" y="2811"/>
                  </a:lnTo>
                  <a:cubicBezTo>
                    <a:pt x="8570" y="5943"/>
                    <a:pt x="4202" y="11899"/>
                    <a:pt x="3006" y="13541"/>
                  </a:cubicBezTo>
                  <a:cubicBezTo>
                    <a:pt x="2671" y="14002"/>
                    <a:pt x="2081" y="14807"/>
                    <a:pt x="1634" y="15416"/>
                  </a:cubicBezTo>
                  <a:cubicBezTo>
                    <a:pt x="1572" y="15500"/>
                    <a:pt x="1514" y="15579"/>
                    <a:pt x="1459" y="15656"/>
                  </a:cubicBezTo>
                  <a:cubicBezTo>
                    <a:pt x="1424" y="15705"/>
                    <a:pt x="1388" y="15753"/>
                    <a:pt x="1356" y="15797"/>
                  </a:cubicBezTo>
                  <a:cubicBezTo>
                    <a:pt x="1323" y="15843"/>
                    <a:pt x="1292" y="15884"/>
                    <a:pt x="1264" y="15925"/>
                  </a:cubicBezTo>
                  <a:cubicBezTo>
                    <a:pt x="1220" y="15983"/>
                    <a:pt x="1183" y="16037"/>
                    <a:pt x="1151" y="16081"/>
                  </a:cubicBezTo>
                  <a:cubicBezTo>
                    <a:pt x="484" y="16990"/>
                    <a:pt x="139" y="17522"/>
                    <a:pt x="55" y="17864"/>
                  </a:cubicBezTo>
                  <a:cubicBezTo>
                    <a:pt x="1" y="18089"/>
                    <a:pt x="59" y="18232"/>
                    <a:pt x="217" y="18346"/>
                  </a:cubicBezTo>
                  <a:cubicBezTo>
                    <a:pt x="234" y="18360"/>
                    <a:pt x="252" y="18370"/>
                    <a:pt x="270" y="18381"/>
                  </a:cubicBezTo>
                  <a:cubicBezTo>
                    <a:pt x="286" y="18395"/>
                    <a:pt x="304" y="18408"/>
                    <a:pt x="321" y="18422"/>
                  </a:cubicBezTo>
                  <a:cubicBezTo>
                    <a:pt x="402" y="18481"/>
                    <a:pt x="483" y="18512"/>
                    <a:pt x="569" y="18512"/>
                  </a:cubicBezTo>
                  <a:cubicBezTo>
                    <a:pt x="649" y="18512"/>
                    <a:pt x="734" y="18485"/>
                    <a:pt x="830" y="18427"/>
                  </a:cubicBezTo>
                  <a:cubicBezTo>
                    <a:pt x="1129" y="18243"/>
                    <a:pt x="1528" y="17750"/>
                    <a:pt x="2189" y="16838"/>
                  </a:cubicBezTo>
                  <a:cubicBezTo>
                    <a:pt x="2221" y="16793"/>
                    <a:pt x="2260" y="16740"/>
                    <a:pt x="2302" y="16682"/>
                  </a:cubicBezTo>
                  <a:cubicBezTo>
                    <a:pt x="2403" y="16543"/>
                    <a:pt x="2531" y="16368"/>
                    <a:pt x="2671" y="16173"/>
                  </a:cubicBezTo>
                  <a:cubicBezTo>
                    <a:pt x="3116" y="15560"/>
                    <a:pt x="3699" y="14750"/>
                    <a:pt x="4036" y="14289"/>
                  </a:cubicBezTo>
                  <a:cubicBezTo>
                    <a:pt x="5230" y="12647"/>
                    <a:pt x="9554" y="6659"/>
                    <a:pt x="11824" y="3504"/>
                  </a:cubicBezTo>
                  <a:lnTo>
                    <a:pt x="12747" y="2235"/>
                  </a:lnTo>
                  <a:cubicBezTo>
                    <a:pt x="12827" y="2126"/>
                    <a:pt x="12885" y="2009"/>
                    <a:pt x="12935" y="1895"/>
                  </a:cubicBezTo>
                  <a:cubicBezTo>
                    <a:pt x="12979" y="1794"/>
                    <a:pt x="13020" y="1693"/>
                    <a:pt x="13061" y="1592"/>
                  </a:cubicBezTo>
                  <a:cubicBezTo>
                    <a:pt x="13066" y="1578"/>
                    <a:pt x="13073" y="1564"/>
                    <a:pt x="13079" y="1550"/>
                  </a:cubicBezTo>
                  <a:cubicBezTo>
                    <a:pt x="13293" y="1043"/>
                    <a:pt x="13431" y="639"/>
                    <a:pt x="13646" y="132"/>
                  </a:cubicBezTo>
                  <a:cubicBezTo>
                    <a:pt x="13649" y="123"/>
                    <a:pt x="13651" y="116"/>
                    <a:pt x="13653" y="109"/>
                  </a:cubicBezTo>
                  <a:cubicBezTo>
                    <a:pt x="13665" y="66"/>
                    <a:pt x="13665" y="29"/>
                    <a:pt x="13640" y="10"/>
                  </a:cubicBezTo>
                  <a:cubicBezTo>
                    <a:pt x="13632" y="4"/>
                    <a:pt x="13622" y="1"/>
                    <a:pt x="13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35"/>
            <p:cNvSpPr/>
            <p:nvPr/>
          </p:nvSpPr>
          <p:spPr>
            <a:xfrm>
              <a:off x="1400935" y="2169375"/>
              <a:ext cx="179472" cy="169712"/>
            </a:xfrm>
            <a:custGeom>
              <a:avLst/>
              <a:gdLst/>
              <a:ahLst/>
              <a:cxnLst/>
              <a:rect l="l" t="t" r="r" b="b"/>
              <a:pathLst>
                <a:path w="3365" h="3182" extrusionOk="0">
                  <a:moveTo>
                    <a:pt x="919" y="0"/>
                  </a:moveTo>
                  <a:cubicBezTo>
                    <a:pt x="291" y="862"/>
                    <a:pt x="1" y="1402"/>
                    <a:pt x="63" y="1838"/>
                  </a:cubicBezTo>
                  <a:cubicBezTo>
                    <a:pt x="107" y="2134"/>
                    <a:pt x="311" y="2382"/>
                    <a:pt x="683" y="2653"/>
                  </a:cubicBezTo>
                  <a:cubicBezTo>
                    <a:pt x="725" y="2683"/>
                    <a:pt x="766" y="2713"/>
                    <a:pt x="809" y="2740"/>
                  </a:cubicBezTo>
                  <a:cubicBezTo>
                    <a:pt x="846" y="2770"/>
                    <a:pt x="887" y="2800"/>
                    <a:pt x="929" y="2832"/>
                  </a:cubicBezTo>
                  <a:cubicBezTo>
                    <a:pt x="1115" y="2967"/>
                    <a:pt x="1282" y="3064"/>
                    <a:pt x="1441" y="3121"/>
                  </a:cubicBezTo>
                  <a:cubicBezTo>
                    <a:pt x="1552" y="3161"/>
                    <a:pt x="1659" y="3182"/>
                    <a:pt x="1764" y="3182"/>
                  </a:cubicBezTo>
                  <a:cubicBezTo>
                    <a:pt x="1808" y="3182"/>
                    <a:pt x="1852" y="3178"/>
                    <a:pt x="1895" y="3171"/>
                  </a:cubicBezTo>
                  <a:cubicBezTo>
                    <a:pt x="2326" y="3098"/>
                    <a:pt x="2746" y="2662"/>
                    <a:pt x="3364" y="1815"/>
                  </a:cubicBezTo>
                  <a:cubicBezTo>
                    <a:pt x="2487" y="1299"/>
                    <a:pt x="1688" y="672"/>
                    <a:pt x="9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35"/>
            <p:cNvSpPr/>
            <p:nvPr/>
          </p:nvSpPr>
          <p:spPr>
            <a:xfrm>
              <a:off x="1449896" y="2091507"/>
              <a:ext cx="187313" cy="174672"/>
            </a:xfrm>
            <a:custGeom>
              <a:avLst/>
              <a:gdLst/>
              <a:ahLst/>
              <a:cxnLst/>
              <a:rect l="l" t="t" r="r" b="b"/>
              <a:pathLst>
                <a:path w="3512" h="3275" extrusionOk="0">
                  <a:moveTo>
                    <a:pt x="1076" y="0"/>
                  </a:moveTo>
                  <a:cubicBezTo>
                    <a:pt x="973" y="137"/>
                    <a:pt x="872" y="275"/>
                    <a:pt x="773" y="408"/>
                  </a:cubicBezTo>
                  <a:cubicBezTo>
                    <a:pt x="693" y="516"/>
                    <a:pt x="617" y="620"/>
                    <a:pt x="543" y="720"/>
                  </a:cubicBezTo>
                  <a:cubicBezTo>
                    <a:pt x="483" y="803"/>
                    <a:pt x="424" y="883"/>
                    <a:pt x="369" y="957"/>
                  </a:cubicBezTo>
                  <a:cubicBezTo>
                    <a:pt x="337" y="1000"/>
                    <a:pt x="307" y="1040"/>
                    <a:pt x="279" y="1079"/>
                  </a:cubicBezTo>
                  <a:lnTo>
                    <a:pt x="59" y="1382"/>
                  </a:lnTo>
                  <a:cubicBezTo>
                    <a:pt x="40" y="1409"/>
                    <a:pt x="20" y="1434"/>
                    <a:pt x="1" y="1460"/>
                  </a:cubicBezTo>
                  <a:cubicBezTo>
                    <a:pt x="770" y="2132"/>
                    <a:pt x="1569" y="2759"/>
                    <a:pt x="2446" y="3275"/>
                  </a:cubicBezTo>
                  <a:cubicBezTo>
                    <a:pt x="2469" y="3241"/>
                    <a:pt x="2494" y="3208"/>
                    <a:pt x="2519" y="3172"/>
                  </a:cubicBezTo>
                  <a:cubicBezTo>
                    <a:pt x="2551" y="3128"/>
                    <a:pt x="2590" y="3076"/>
                    <a:pt x="2632" y="3018"/>
                  </a:cubicBezTo>
                  <a:cubicBezTo>
                    <a:pt x="2664" y="2975"/>
                    <a:pt x="2696" y="2929"/>
                    <a:pt x="2733" y="2880"/>
                  </a:cubicBezTo>
                  <a:cubicBezTo>
                    <a:pt x="2813" y="2770"/>
                    <a:pt x="2903" y="2644"/>
                    <a:pt x="3001" y="2508"/>
                  </a:cubicBezTo>
                  <a:cubicBezTo>
                    <a:pt x="3070" y="2410"/>
                    <a:pt x="3144" y="2306"/>
                    <a:pt x="3220" y="2199"/>
                  </a:cubicBezTo>
                  <a:cubicBezTo>
                    <a:pt x="3316" y="2068"/>
                    <a:pt x="3414" y="1932"/>
                    <a:pt x="3511" y="1795"/>
                  </a:cubicBezTo>
                  <a:cubicBezTo>
                    <a:pt x="2629" y="1308"/>
                    <a:pt x="1835" y="674"/>
                    <a:pt x="1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35"/>
            <p:cNvSpPr/>
            <p:nvPr/>
          </p:nvSpPr>
          <p:spPr>
            <a:xfrm>
              <a:off x="1464723" y="2113214"/>
              <a:ext cx="156965" cy="131897"/>
            </a:xfrm>
            <a:custGeom>
              <a:avLst/>
              <a:gdLst/>
              <a:ahLst/>
              <a:cxnLst/>
              <a:rect l="l" t="t" r="r" b="b"/>
              <a:pathLst>
                <a:path w="2943" h="2473" extrusionOk="0">
                  <a:moveTo>
                    <a:pt x="495" y="1"/>
                  </a:moveTo>
                  <a:cubicBezTo>
                    <a:pt x="415" y="109"/>
                    <a:pt x="339" y="213"/>
                    <a:pt x="265" y="313"/>
                  </a:cubicBezTo>
                  <a:cubicBezTo>
                    <a:pt x="205" y="396"/>
                    <a:pt x="146" y="476"/>
                    <a:pt x="91" y="550"/>
                  </a:cubicBezTo>
                  <a:cubicBezTo>
                    <a:pt x="59" y="593"/>
                    <a:pt x="29" y="633"/>
                    <a:pt x="1" y="672"/>
                  </a:cubicBezTo>
                  <a:cubicBezTo>
                    <a:pt x="798" y="1303"/>
                    <a:pt x="1610" y="1915"/>
                    <a:pt x="2455" y="2473"/>
                  </a:cubicBezTo>
                  <a:cubicBezTo>
                    <a:pt x="2535" y="2361"/>
                    <a:pt x="2625" y="2237"/>
                    <a:pt x="2723" y="2101"/>
                  </a:cubicBezTo>
                  <a:cubicBezTo>
                    <a:pt x="2792" y="2003"/>
                    <a:pt x="2866" y="1899"/>
                    <a:pt x="2942" y="1792"/>
                  </a:cubicBezTo>
                  <a:cubicBezTo>
                    <a:pt x="2099" y="1248"/>
                    <a:pt x="1286" y="633"/>
                    <a:pt x="49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35"/>
            <p:cNvSpPr/>
            <p:nvPr/>
          </p:nvSpPr>
          <p:spPr>
            <a:xfrm>
              <a:off x="2027403" y="1333409"/>
              <a:ext cx="134511" cy="146991"/>
            </a:xfrm>
            <a:custGeom>
              <a:avLst/>
              <a:gdLst/>
              <a:ahLst/>
              <a:cxnLst/>
              <a:rect l="l" t="t" r="r" b="b"/>
              <a:pathLst>
                <a:path w="2522" h="2756" extrusionOk="0">
                  <a:moveTo>
                    <a:pt x="2308" y="0"/>
                  </a:moveTo>
                  <a:cubicBezTo>
                    <a:pt x="2292" y="0"/>
                    <a:pt x="2277" y="2"/>
                    <a:pt x="2263" y="5"/>
                  </a:cubicBezTo>
                  <a:cubicBezTo>
                    <a:pt x="2252" y="7"/>
                    <a:pt x="2240" y="9"/>
                    <a:pt x="2229" y="14"/>
                  </a:cubicBezTo>
                  <a:cubicBezTo>
                    <a:pt x="2064" y="91"/>
                    <a:pt x="1910" y="154"/>
                    <a:pt x="1761" y="211"/>
                  </a:cubicBezTo>
                  <a:cubicBezTo>
                    <a:pt x="1402" y="348"/>
                    <a:pt x="1030" y="505"/>
                    <a:pt x="640" y="686"/>
                  </a:cubicBezTo>
                  <a:cubicBezTo>
                    <a:pt x="624" y="693"/>
                    <a:pt x="608" y="700"/>
                    <a:pt x="592" y="707"/>
                  </a:cubicBezTo>
                  <a:cubicBezTo>
                    <a:pt x="478" y="757"/>
                    <a:pt x="365" y="805"/>
                    <a:pt x="255" y="860"/>
                  </a:cubicBezTo>
                  <a:cubicBezTo>
                    <a:pt x="163" y="906"/>
                    <a:pt x="73" y="962"/>
                    <a:pt x="0" y="1035"/>
                  </a:cubicBezTo>
                  <a:cubicBezTo>
                    <a:pt x="99" y="1212"/>
                    <a:pt x="200" y="1391"/>
                    <a:pt x="299" y="1568"/>
                  </a:cubicBezTo>
                  <a:cubicBezTo>
                    <a:pt x="346" y="1652"/>
                    <a:pt x="385" y="1749"/>
                    <a:pt x="489" y="1772"/>
                  </a:cubicBezTo>
                  <a:cubicBezTo>
                    <a:pt x="510" y="1777"/>
                    <a:pt x="532" y="1779"/>
                    <a:pt x="554" y="1779"/>
                  </a:cubicBezTo>
                  <a:cubicBezTo>
                    <a:pt x="630" y="1779"/>
                    <a:pt x="712" y="1755"/>
                    <a:pt x="785" y="1746"/>
                  </a:cubicBezTo>
                  <a:cubicBezTo>
                    <a:pt x="888" y="1730"/>
                    <a:pt x="991" y="1719"/>
                    <a:pt x="1095" y="1710"/>
                  </a:cubicBezTo>
                  <a:cubicBezTo>
                    <a:pt x="1118" y="1708"/>
                    <a:pt x="1148" y="1704"/>
                    <a:pt x="1177" y="1704"/>
                  </a:cubicBezTo>
                  <a:cubicBezTo>
                    <a:pt x="1204" y="1704"/>
                    <a:pt x="1229" y="1707"/>
                    <a:pt x="1248" y="1721"/>
                  </a:cubicBezTo>
                  <a:cubicBezTo>
                    <a:pt x="1285" y="1747"/>
                    <a:pt x="1295" y="1822"/>
                    <a:pt x="1306" y="1863"/>
                  </a:cubicBezTo>
                  <a:cubicBezTo>
                    <a:pt x="1359" y="2061"/>
                    <a:pt x="1389" y="2268"/>
                    <a:pt x="1391" y="2476"/>
                  </a:cubicBezTo>
                  <a:cubicBezTo>
                    <a:pt x="1393" y="2513"/>
                    <a:pt x="1409" y="2563"/>
                    <a:pt x="1451" y="2573"/>
                  </a:cubicBezTo>
                  <a:cubicBezTo>
                    <a:pt x="1694" y="2634"/>
                    <a:pt x="1937" y="2696"/>
                    <a:pt x="2180" y="2756"/>
                  </a:cubicBezTo>
                  <a:lnTo>
                    <a:pt x="2189" y="2742"/>
                  </a:lnTo>
                  <a:lnTo>
                    <a:pt x="2187" y="2742"/>
                  </a:lnTo>
                  <a:cubicBezTo>
                    <a:pt x="2265" y="2630"/>
                    <a:pt x="2302" y="2497"/>
                    <a:pt x="2323" y="2364"/>
                  </a:cubicBezTo>
                  <a:cubicBezTo>
                    <a:pt x="2343" y="2242"/>
                    <a:pt x="2352" y="2120"/>
                    <a:pt x="2364" y="1997"/>
                  </a:cubicBezTo>
                  <a:cubicBezTo>
                    <a:pt x="2366" y="1980"/>
                    <a:pt x="2368" y="1964"/>
                    <a:pt x="2369" y="1946"/>
                  </a:cubicBezTo>
                  <a:cubicBezTo>
                    <a:pt x="2422" y="1521"/>
                    <a:pt x="2458" y="1122"/>
                    <a:pt x="2477" y="743"/>
                  </a:cubicBezTo>
                  <a:cubicBezTo>
                    <a:pt x="2484" y="578"/>
                    <a:pt x="2497" y="410"/>
                    <a:pt x="2520" y="227"/>
                  </a:cubicBezTo>
                  <a:cubicBezTo>
                    <a:pt x="2522" y="216"/>
                    <a:pt x="2520" y="206"/>
                    <a:pt x="2520" y="197"/>
                  </a:cubicBezTo>
                  <a:cubicBezTo>
                    <a:pt x="2516" y="142"/>
                    <a:pt x="2490" y="87"/>
                    <a:pt x="2431" y="43"/>
                  </a:cubicBezTo>
                  <a:cubicBezTo>
                    <a:pt x="2390" y="13"/>
                    <a:pt x="2348" y="0"/>
                    <a:pt x="23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35"/>
            <p:cNvSpPr/>
            <p:nvPr/>
          </p:nvSpPr>
          <p:spPr>
            <a:xfrm>
              <a:off x="2120845" y="1333409"/>
              <a:ext cx="41068" cy="41228"/>
            </a:xfrm>
            <a:custGeom>
              <a:avLst/>
              <a:gdLst/>
              <a:ahLst/>
              <a:cxnLst/>
              <a:rect l="l" t="t" r="r" b="b"/>
              <a:pathLst>
                <a:path w="770" h="773" extrusionOk="0">
                  <a:moveTo>
                    <a:pt x="555" y="0"/>
                  </a:moveTo>
                  <a:cubicBezTo>
                    <a:pt x="540" y="0"/>
                    <a:pt x="525" y="2"/>
                    <a:pt x="511" y="5"/>
                  </a:cubicBezTo>
                  <a:cubicBezTo>
                    <a:pt x="500" y="7"/>
                    <a:pt x="488" y="9"/>
                    <a:pt x="477" y="14"/>
                  </a:cubicBezTo>
                  <a:cubicBezTo>
                    <a:pt x="312" y="91"/>
                    <a:pt x="158" y="154"/>
                    <a:pt x="9" y="211"/>
                  </a:cubicBezTo>
                  <a:cubicBezTo>
                    <a:pt x="1" y="372"/>
                    <a:pt x="64" y="537"/>
                    <a:pt x="235" y="661"/>
                  </a:cubicBezTo>
                  <a:cubicBezTo>
                    <a:pt x="342" y="739"/>
                    <a:pt x="451" y="773"/>
                    <a:pt x="555" y="773"/>
                  </a:cubicBezTo>
                  <a:cubicBezTo>
                    <a:pt x="613" y="773"/>
                    <a:pt x="670" y="762"/>
                    <a:pt x="724" y="743"/>
                  </a:cubicBezTo>
                  <a:cubicBezTo>
                    <a:pt x="732" y="578"/>
                    <a:pt x="745" y="410"/>
                    <a:pt x="768" y="227"/>
                  </a:cubicBezTo>
                  <a:cubicBezTo>
                    <a:pt x="770" y="216"/>
                    <a:pt x="768" y="206"/>
                    <a:pt x="768" y="197"/>
                  </a:cubicBezTo>
                  <a:cubicBezTo>
                    <a:pt x="764" y="142"/>
                    <a:pt x="738" y="87"/>
                    <a:pt x="679" y="43"/>
                  </a:cubicBezTo>
                  <a:cubicBezTo>
                    <a:pt x="638" y="13"/>
                    <a:pt x="595" y="0"/>
                    <a:pt x="5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70BA"/>
                </a:solidFill>
              </a:endParaRPr>
            </a:p>
          </p:txBody>
        </p:sp>
        <p:sp>
          <p:nvSpPr>
            <p:cNvPr id="2105" name="Google Shape;2105;p35"/>
            <p:cNvSpPr/>
            <p:nvPr/>
          </p:nvSpPr>
          <p:spPr>
            <a:xfrm>
              <a:off x="1468937" y="2146068"/>
              <a:ext cx="204700" cy="207740"/>
            </a:xfrm>
            <a:custGeom>
              <a:avLst/>
              <a:gdLst/>
              <a:ahLst/>
              <a:cxnLst/>
              <a:rect l="l" t="t" r="r" b="b"/>
              <a:pathLst>
                <a:path w="3838" h="3895" extrusionOk="0">
                  <a:moveTo>
                    <a:pt x="3616" y="0"/>
                  </a:moveTo>
                  <a:cubicBezTo>
                    <a:pt x="3574" y="0"/>
                    <a:pt x="3532" y="19"/>
                    <a:pt x="3500" y="63"/>
                  </a:cubicBezTo>
                  <a:cubicBezTo>
                    <a:pt x="3090" y="632"/>
                    <a:pt x="2679" y="1199"/>
                    <a:pt x="2268" y="1766"/>
                  </a:cubicBezTo>
                  <a:cubicBezTo>
                    <a:pt x="2062" y="2046"/>
                    <a:pt x="1859" y="2328"/>
                    <a:pt x="1653" y="2610"/>
                  </a:cubicBezTo>
                  <a:cubicBezTo>
                    <a:pt x="1552" y="2748"/>
                    <a:pt x="1449" y="2890"/>
                    <a:pt x="1347" y="3028"/>
                  </a:cubicBezTo>
                  <a:cubicBezTo>
                    <a:pt x="1258" y="3149"/>
                    <a:pt x="1166" y="3271"/>
                    <a:pt x="1052" y="3372"/>
                  </a:cubicBezTo>
                  <a:cubicBezTo>
                    <a:pt x="924" y="3488"/>
                    <a:pt x="744" y="3584"/>
                    <a:pt x="569" y="3584"/>
                  </a:cubicBezTo>
                  <a:cubicBezTo>
                    <a:pt x="482" y="3584"/>
                    <a:pt x="395" y="3560"/>
                    <a:pt x="317" y="3501"/>
                  </a:cubicBezTo>
                  <a:cubicBezTo>
                    <a:pt x="287" y="3480"/>
                    <a:pt x="257" y="3470"/>
                    <a:pt x="228" y="3470"/>
                  </a:cubicBezTo>
                  <a:cubicBezTo>
                    <a:pt x="100" y="3470"/>
                    <a:pt x="1" y="3656"/>
                    <a:pt x="133" y="3755"/>
                  </a:cubicBezTo>
                  <a:cubicBezTo>
                    <a:pt x="262" y="3851"/>
                    <a:pt x="417" y="3894"/>
                    <a:pt x="574" y="3894"/>
                  </a:cubicBezTo>
                  <a:cubicBezTo>
                    <a:pt x="712" y="3894"/>
                    <a:pt x="852" y="3860"/>
                    <a:pt x="976" y="3799"/>
                  </a:cubicBezTo>
                  <a:cubicBezTo>
                    <a:pt x="1284" y="3650"/>
                    <a:pt x="1488" y="3363"/>
                    <a:pt x="1685" y="3094"/>
                  </a:cubicBezTo>
                  <a:cubicBezTo>
                    <a:pt x="2126" y="2491"/>
                    <a:pt x="2566" y="1887"/>
                    <a:pt x="3003" y="1281"/>
                  </a:cubicBezTo>
                  <a:cubicBezTo>
                    <a:pt x="3253" y="937"/>
                    <a:pt x="3503" y="592"/>
                    <a:pt x="3751" y="248"/>
                  </a:cubicBezTo>
                  <a:cubicBezTo>
                    <a:pt x="3837" y="129"/>
                    <a:pt x="3728" y="0"/>
                    <a:pt x="36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35"/>
            <p:cNvSpPr/>
            <p:nvPr/>
          </p:nvSpPr>
          <p:spPr>
            <a:xfrm>
              <a:off x="1519498" y="1962651"/>
              <a:ext cx="88856" cy="100856"/>
            </a:xfrm>
            <a:custGeom>
              <a:avLst/>
              <a:gdLst/>
              <a:ahLst/>
              <a:cxnLst/>
              <a:rect l="l" t="t" r="r" b="b"/>
              <a:pathLst>
                <a:path w="1666" h="1891" extrusionOk="0">
                  <a:moveTo>
                    <a:pt x="1439" y="1"/>
                  </a:moveTo>
                  <a:cubicBezTo>
                    <a:pt x="1397" y="1"/>
                    <a:pt x="1354" y="18"/>
                    <a:pt x="1320" y="59"/>
                  </a:cubicBezTo>
                  <a:cubicBezTo>
                    <a:pt x="896" y="577"/>
                    <a:pt x="485" y="1107"/>
                    <a:pt x="87" y="1644"/>
                  </a:cubicBezTo>
                  <a:cubicBezTo>
                    <a:pt x="0" y="1761"/>
                    <a:pt x="110" y="1890"/>
                    <a:pt x="222" y="1890"/>
                  </a:cubicBezTo>
                  <a:cubicBezTo>
                    <a:pt x="264" y="1890"/>
                    <a:pt x="307" y="1872"/>
                    <a:pt x="340" y="1828"/>
                  </a:cubicBezTo>
                  <a:cubicBezTo>
                    <a:pt x="737" y="1289"/>
                    <a:pt x="1148" y="761"/>
                    <a:pt x="1572" y="244"/>
                  </a:cubicBezTo>
                  <a:cubicBezTo>
                    <a:pt x="1665" y="129"/>
                    <a:pt x="1555" y="1"/>
                    <a:pt x="14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35"/>
            <p:cNvSpPr/>
            <p:nvPr/>
          </p:nvSpPr>
          <p:spPr>
            <a:xfrm>
              <a:off x="2022763" y="1464452"/>
              <a:ext cx="136698" cy="178939"/>
            </a:xfrm>
            <a:custGeom>
              <a:avLst/>
              <a:gdLst/>
              <a:ahLst/>
              <a:cxnLst/>
              <a:rect l="l" t="t" r="r" b="b"/>
              <a:pathLst>
                <a:path w="2563" h="3355" extrusionOk="0">
                  <a:moveTo>
                    <a:pt x="2337" y="0"/>
                  </a:moveTo>
                  <a:cubicBezTo>
                    <a:pt x="2294" y="0"/>
                    <a:pt x="2251" y="18"/>
                    <a:pt x="2217" y="60"/>
                  </a:cubicBezTo>
                  <a:cubicBezTo>
                    <a:pt x="1428" y="1020"/>
                    <a:pt x="853" y="2129"/>
                    <a:pt x="91" y="3111"/>
                  </a:cubicBezTo>
                  <a:cubicBezTo>
                    <a:pt x="0" y="3226"/>
                    <a:pt x="110" y="3355"/>
                    <a:pt x="224" y="3355"/>
                  </a:cubicBezTo>
                  <a:cubicBezTo>
                    <a:pt x="266" y="3355"/>
                    <a:pt x="309" y="3337"/>
                    <a:pt x="342" y="3294"/>
                  </a:cubicBezTo>
                  <a:cubicBezTo>
                    <a:pt x="1104" y="2314"/>
                    <a:pt x="1682" y="1203"/>
                    <a:pt x="2470" y="242"/>
                  </a:cubicBezTo>
                  <a:cubicBezTo>
                    <a:pt x="2563" y="129"/>
                    <a:pt x="2453" y="0"/>
                    <a:pt x="23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35"/>
            <p:cNvSpPr/>
            <p:nvPr/>
          </p:nvSpPr>
          <p:spPr>
            <a:xfrm>
              <a:off x="1791024" y="1775766"/>
              <a:ext cx="90616" cy="109977"/>
            </a:xfrm>
            <a:custGeom>
              <a:avLst/>
              <a:gdLst/>
              <a:ahLst/>
              <a:cxnLst/>
              <a:rect l="l" t="t" r="r" b="b"/>
              <a:pathLst>
                <a:path w="1699" h="2062" extrusionOk="0">
                  <a:moveTo>
                    <a:pt x="1478" y="0"/>
                  </a:moveTo>
                  <a:cubicBezTo>
                    <a:pt x="1436" y="0"/>
                    <a:pt x="1394" y="19"/>
                    <a:pt x="1361" y="63"/>
                  </a:cubicBezTo>
                  <a:lnTo>
                    <a:pt x="87" y="1814"/>
                  </a:lnTo>
                  <a:cubicBezTo>
                    <a:pt x="1" y="1933"/>
                    <a:pt x="110" y="2061"/>
                    <a:pt x="221" y="2061"/>
                  </a:cubicBezTo>
                  <a:cubicBezTo>
                    <a:pt x="263" y="2061"/>
                    <a:pt x="306" y="2043"/>
                    <a:pt x="338" y="1998"/>
                  </a:cubicBezTo>
                  <a:lnTo>
                    <a:pt x="1613" y="248"/>
                  </a:lnTo>
                  <a:cubicBezTo>
                    <a:pt x="1699" y="129"/>
                    <a:pt x="1590" y="0"/>
                    <a:pt x="1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35"/>
            <p:cNvSpPr/>
            <p:nvPr/>
          </p:nvSpPr>
          <p:spPr>
            <a:xfrm>
              <a:off x="1748196" y="1907023"/>
              <a:ext cx="36641" cy="41281"/>
            </a:xfrm>
            <a:custGeom>
              <a:avLst/>
              <a:gdLst/>
              <a:ahLst/>
              <a:cxnLst/>
              <a:rect l="l" t="t" r="r" b="b"/>
              <a:pathLst>
                <a:path w="687" h="774" extrusionOk="0">
                  <a:moveTo>
                    <a:pt x="510" y="1"/>
                  </a:moveTo>
                  <a:cubicBezTo>
                    <a:pt x="463" y="1"/>
                    <a:pt x="417" y="22"/>
                    <a:pt x="387" y="64"/>
                  </a:cubicBezTo>
                  <a:lnTo>
                    <a:pt x="48" y="528"/>
                  </a:lnTo>
                  <a:cubicBezTo>
                    <a:pt x="0" y="594"/>
                    <a:pt x="13" y="698"/>
                    <a:pt x="84" y="744"/>
                  </a:cubicBezTo>
                  <a:cubicBezTo>
                    <a:pt x="112" y="764"/>
                    <a:pt x="145" y="774"/>
                    <a:pt x="178" y="774"/>
                  </a:cubicBezTo>
                  <a:cubicBezTo>
                    <a:pt x="225" y="774"/>
                    <a:pt x="271" y="753"/>
                    <a:pt x="302" y="711"/>
                  </a:cubicBezTo>
                  <a:lnTo>
                    <a:pt x="638" y="248"/>
                  </a:lnTo>
                  <a:cubicBezTo>
                    <a:pt x="686" y="181"/>
                    <a:pt x="674" y="76"/>
                    <a:pt x="605" y="30"/>
                  </a:cubicBezTo>
                  <a:cubicBezTo>
                    <a:pt x="576" y="11"/>
                    <a:pt x="543" y="1"/>
                    <a:pt x="5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35"/>
            <p:cNvSpPr/>
            <p:nvPr/>
          </p:nvSpPr>
          <p:spPr>
            <a:xfrm>
              <a:off x="1440616" y="2162655"/>
              <a:ext cx="38988" cy="36961"/>
            </a:xfrm>
            <a:custGeom>
              <a:avLst/>
              <a:gdLst/>
              <a:ahLst/>
              <a:cxnLst/>
              <a:rect l="l" t="t" r="r" b="b"/>
              <a:pathLst>
                <a:path w="731" h="693" extrusionOk="0">
                  <a:moveTo>
                    <a:pt x="172" y="1"/>
                  </a:moveTo>
                  <a:cubicBezTo>
                    <a:pt x="138" y="1"/>
                    <a:pt x="105" y="11"/>
                    <a:pt x="79" y="34"/>
                  </a:cubicBezTo>
                  <a:cubicBezTo>
                    <a:pt x="15" y="91"/>
                    <a:pt x="1" y="185"/>
                    <a:pt x="54" y="254"/>
                  </a:cubicBezTo>
                  <a:cubicBezTo>
                    <a:pt x="173" y="406"/>
                    <a:pt x="313" y="545"/>
                    <a:pt x="465" y="663"/>
                  </a:cubicBezTo>
                  <a:cubicBezTo>
                    <a:pt x="491" y="683"/>
                    <a:pt x="523" y="692"/>
                    <a:pt x="556" y="692"/>
                  </a:cubicBezTo>
                  <a:cubicBezTo>
                    <a:pt x="606" y="692"/>
                    <a:pt x="656" y="670"/>
                    <a:pt x="683" y="628"/>
                  </a:cubicBezTo>
                  <a:cubicBezTo>
                    <a:pt x="731" y="557"/>
                    <a:pt x="719" y="463"/>
                    <a:pt x="649" y="410"/>
                  </a:cubicBezTo>
                  <a:cubicBezTo>
                    <a:pt x="596" y="369"/>
                    <a:pt x="545" y="327"/>
                    <a:pt x="495" y="281"/>
                  </a:cubicBezTo>
                  <a:cubicBezTo>
                    <a:pt x="424" y="211"/>
                    <a:pt x="359" y="139"/>
                    <a:pt x="299" y="59"/>
                  </a:cubicBezTo>
                  <a:cubicBezTo>
                    <a:pt x="269" y="22"/>
                    <a:pt x="220" y="1"/>
                    <a:pt x="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35"/>
            <p:cNvSpPr/>
            <p:nvPr/>
          </p:nvSpPr>
          <p:spPr>
            <a:xfrm>
              <a:off x="1989535" y="1357463"/>
              <a:ext cx="92376" cy="73496"/>
            </a:xfrm>
            <a:custGeom>
              <a:avLst/>
              <a:gdLst/>
              <a:ahLst/>
              <a:cxnLst/>
              <a:rect l="l" t="t" r="r" b="b"/>
              <a:pathLst>
                <a:path w="1732" h="1378" extrusionOk="0">
                  <a:moveTo>
                    <a:pt x="1508" y="1"/>
                  </a:moveTo>
                  <a:cubicBezTo>
                    <a:pt x="1488" y="1"/>
                    <a:pt x="1466" y="5"/>
                    <a:pt x="1444" y="15"/>
                  </a:cubicBezTo>
                  <a:lnTo>
                    <a:pt x="1036" y="192"/>
                  </a:lnTo>
                  <a:cubicBezTo>
                    <a:pt x="900" y="253"/>
                    <a:pt x="761" y="311"/>
                    <a:pt x="650" y="412"/>
                  </a:cubicBezTo>
                  <a:cubicBezTo>
                    <a:pt x="426" y="614"/>
                    <a:pt x="244" y="878"/>
                    <a:pt x="79" y="1128"/>
                  </a:cubicBezTo>
                  <a:cubicBezTo>
                    <a:pt x="0" y="1248"/>
                    <a:pt x="108" y="1377"/>
                    <a:pt x="216" y="1377"/>
                  </a:cubicBezTo>
                  <a:cubicBezTo>
                    <a:pt x="258" y="1377"/>
                    <a:pt x="300" y="1358"/>
                    <a:pt x="331" y="1311"/>
                  </a:cubicBezTo>
                  <a:cubicBezTo>
                    <a:pt x="411" y="1192"/>
                    <a:pt x="494" y="1075"/>
                    <a:pt x="581" y="963"/>
                  </a:cubicBezTo>
                  <a:cubicBezTo>
                    <a:pt x="662" y="857"/>
                    <a:pt x="745" y="745"/>
                    <a:pt x="843" y="657"/>
                  </a:cubicBezTo>
                  <a:cubicBezTo>
                    <a:pt x="944" y="566"/>
                    <a:pt x="1068" y="520"/>
                    <a:pt x="1188" y="467"/>
                  </a:cubicBezTo>
                  <a:lnTo>
                    <a:pt x="1569" y="301"/>
                  </a:lnTo>
                  <a:cubicBezTo>
                    <a:pt x="1731" y="229"/>
                    <a:pt x="1654" y="1"/>
                    <a:pt x="15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3" name="Google Shape;2113;p35"/>
          <p:cNvSpPr/>
          <p:nvPr/>
        </p:nvSpPr>
        <p:spPr>
          <a:xfrm>
            <a:off x="1527241" y="4177061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4" name="Google Shape;2114;p35"/>
          <p:cNvSpPr/>
          <p:nvPr/>
        </p:nvSpPr>
        <p:spPr>
          <a:xfrm>
            <a:off x="7988191" y="714061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70BA"/>
              </a:solidFill>
            </a:endParaRPr>
          </a:p>
        </p:txBody>
      </p:sp>
      <p:sp>
        <p:nvSpPr>
          <p:cNvPr id="2115" name="Google Shape;2115;p35"/>
          <p:cNvSpPr/>
          <p:nvPr/>
        </p:nvSpPr>
        <p:spPr>
          <a:xfrm>
            <a:off x="7727591" y="4039486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6" name="Google Shape;2116;p35"/>
          <p:cNvGrpSpPr/>
          <p:nvPr/>
        </p:nvGrpSpPr>
        <p:grpSpPr>
          <a:xfrm rot="1315589">
            <a:off x="976505" y="459619"/>
            <a:ext cx="902596" cy="1584801"/>
            <a:chOff x="2332850" y="1508965"/>
            <a:chExt cx="495799" cy="870474"/>
          </a:xfrm>
        </p:grpSpPr>
        <p:sp>
          <p:nvSpPr>
            <p:cNvPr id="2117" name="Google Shape;2117;p35"/>
            <p:cNvSpPr/>
            <p:nvPr/>
          </p:nvSpPr>
          <p:spPr>
            <a:xfrm>
              <a:off x="2347410" y="1709183"/>
              <a:ext cx="467748" cy="569138"/>
            </a:xfrm>
            <a:custGeom>
              <a:avLst/>
              <a:gdLst/>
              <a:ahLst/>
              <a:cxnLst/>
              <a:rect l="l" t="t" r="r" b="b"/>
              <a:pathLst>
                <a:path w="8770" h="10671" extrusionOk="0">
                  <a:moveTo>
                    <a:pt x="4336" y="1"/>
                  </a:moveTo>
                  <a:cubicBezTo>
                    <a:pt x="4096" y="1"/>
                    <a:pt x="3869" y="8"/>
                    <a:pt x="3774" y="23"/>
                  </a:cubicBezTo>
                  <a:cubicBezTo>
                    <a:pt x="3116" y="126"/>
                    <a:pt x="2471" y="296"/>
                    <a:pt x="1881" y="622"/>
                  </a:cubicBezTo>
                  <a:cubicBezTo>
                    <a:pt x="1050" y="1081"/>
                    <a:pt x="456" y="1815"/>
                    <a:pt x="217" y="2738"/>
                  </a:cubicBezTo>
                  <a:cubicBezTo>
                    <a:pt x="95" y="3209"/>
                    <a:pt x="43" y="3707"/>
                    <a:pt x="20" y="4193"/>
                  </a:cubicBezTo>
                  <a:cubicBezTo>
                    <a:pt x="1" y="4646"/>
                    <a:pt x="18" y="5111"/>
                    <a:pt x="119" y="5555"/>
                  </a:cubicBezTo>
                  <a:cubicBezTo>
                    <a:pt x="226" y="6023"/>
                    <a:pt x="438" y="6457"/>
                    <a:pt x="759" y="6815"/>
                  </a:cubicBezTo>
                  <a:cubicBezTo>
                    <a:pt x="1053" y="7143"/>
                    <a:pt x="1424" y="7390"/>
                    <a:pt x="1768" y="7662"/>
                  </a:cubicBezTo>
                  <a:cubicBezTo>
                    <a:pt x="2542" y="8276"/>
                    <a:pt x="3029" y="9149"/>
                    <a:pt x="3040" y="10149"/>
                  </a:cubicBezTo>
                  <a:cubicBezTo>
                    <a:pt x="3040" y="10202"/>
                    <a:pt x="3052" y="10250"/>
                    <a:pt x="3070" y="10290"/>
                  </a:cubicBezTo>
                  <a:cubicBezTo>
                    <a:pt x="3070" y="10294"/>
                    <a:pt x="3068" y="10298"/>
                    <a:pt x="3068" y="10301"/>
                  </a:cubicBezTo>
                  <a:cubicBezTo>
                    <a:pt x="3072" y="10391"/>
                    <a:pt x="3102" y="10487"/>
                    <a:pt x="3171" y="10551"/>
                  </a:cubicBezTo>
                  <a:cubicBezTo>
                    <a:pt x="3234" y="10611"/>
                    <a:pt x="3321" y="10657"/>
                    <a:pt x="3409" y="10657"/>
                  </a:cubicBezTo>
                  <a:cubicBezTo>
                    <a:pt x="3413" y="10657"/>
                    <a:pt x="3416" y="10657"/>
                    <a:pt x="3419" y="10657"/>
                  </a:cubicBezTo>
                  <a:cubicBezTo>
                    <a:pt x="3726" y="10638"/>
                    <a:pt x="4030" y="10618"/>
                    <a:pt x="4335" y="10601"/>
                  </a:cubicBezTo>
                  <a:cubicBezTo>
                    <a:pt x="4339" y="10601"/>
                    <a:pt x="4342" y="10601"/>
                    <a:pt x="4346" y="10599"/>
                  </a:cubicBezTo>
                  <a:cubicBezTo>
                    <a:pt x="4348" y="10601"/>
                    <a:pt x="4353" y="10601"/>
                    <a:pt x="4355" y="10601"/>
                  </a:cubicBezTo>
                  <a:cubicBezTo>
                    <a:pt x="4661" y="10622"/>
                    <a:pt x="4964" y="10647"/>
                    <a:pt x="5269" y="10670"/>
                  </a:cubicBezTo>
                  <a:cubicBezTo>
                    <a:pt x="5274" y="10670"/>
                    <a:pt x="5279" y="10670"/>
                    <a:pt x="5284" y="10670"/>
                  </a:cubicBezTo>
                  <a:cubicBezTo>
                    <a:pt x="5372" y="10670"/>
                    <a:pt x="5457" y="10624"/>
                    <a:pt x="5521" y="10567"/>
                  </a:cubicBezTo>
                  <a:cubicBezTo>
                    <a:pt x="5590" y="10505"/>
                    <a:pt x="5622" y="10407"/>
                    <a:pt x="5625" y="10317"/>
                  </a:cubicBezTo>
                  <a:cubicBezTo>
                    <a:pt x="5627" y="10315"/>
                    <a:pt x="5625" y="10310"/>
                    <a:pt x="5625" y="10308"/>
                  </a:cubicBezTo>
                  <a:cubicBezTo>
                    <a:pt x="5645" y="10267"/>
                    <a:pt x="5655" y="10220"/>
                    <a:pt x="5655" y="10166"/>
                  </a:cubicBezTo>
                  <a:cubicBezTo>
                    <a:pt x="5682" y="9167"/>
                    <a:pt x="6180" y="8300"/>
                    <a:pt x="6962" y="7696"/>
                  </a:cubicBezTo>
                  <a:cubicBezTo>
                    <a:pt x="7309" y="7428"/>
                    <a:pt x="7683" y="7187"/>
                    <a:pt x="7980" y="6863"/>
                  </a:cubicBezTo>
                  <a:cubicBezTo>
                    <a:pt x="8308" y="6511"/>
                    <a:pt x="8526" y="6078"/>
                    <a:pt x="8640" y="5612"/>
                  </a:cubicBezTo>
                  <a:cubicBezTo>
                    <a:pt x="8746" y="5169"/>
                    <a:pt x="8769" y="4705"/>
                    <a:pt x="8755" y="4251"/>
                  </a:cubicBezTo>
                  <a:cubicBezTo>
                    <a:pt x="8739" y="3766"/>
                    <a:pt x="8696" y="3268"/>
                    <a:pt x="8579" y="2794"/>
                  </a:cubicBezTo>
                  <a:cubicBezTo>
                    <a:pt x="8353" y="1866"/>
                    <a:pt x="7768" y="1127"/>
                    <a:pt x="6942" y="656"/>
                  </a:cubicBezTo>
                  <a:cubicBezTo>
                    <a:pt x="6357" y="322"/>
                    <a:pt x="5714" y="143"/>
                    <a:pt x="5057" y="32"/>
                  </a:cubicBezTo>
                  <a:cubicBezTo>
                    <a:pt x="4941" y="11"/>
                    <a:pt x="4629" y="1"/>
                    <a:pt x="43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35"/>
            <p:cNvSpPr/>
            <p:nvPr/>
          </p:nvSpPr>
          <p:spPr>
            <a:xfrm>
              <a:off x="2516587" y="2272290"/>
              <a:ext cx="132964" cy="96323"/>
            </a:xfrm>
            <a:custGeom>
              <a:avLst/>
              <a:gdLst/>
              <a:ahLst/>
              <a:cxnLst/>
              <a:rect l="l" t="t" r="r" b="b"/>
              <a:pathLst>
                <a:path w="2493" h="1806" extrusionOk="0">
                  <a:moveTo>
                    <a:pt x="454" y="0"/>
                  </a:moveTo>
                  <a:cubicBezTo>
                    <a:pt x="244" y="0"/>
                    <a:pt x="1" y="191"/>
                    <a:pt x="26" y="422"/>
                  </a:cubicBezTo>
                  <a:cubicBezTo>
                    <a:pt x="31" y="459"/>
                    <a:pt x="36" y="496"/>
                    <a:pt x="42" y="535"/>
                  </a:cubicBezTo>
                  <a:cubicBezTo>
                    <a:pt x="19" y="604"/>
                    <a:pt x="15" y="684"/>
                    <a:pt x="42" y="774"/>
                  </a:cubicBezTo>
                  <a:cubicBezTo>
                    <a:pt x="82" y="918"/>
                    <a:pt x="144" y="1051"/>
                    <a:pt x="222" y="1173"/>
                  </a:cubicBezTo>
                  <a:cubicBezTo>
                    <a:pt x="380" y="1512"/>
                    <a:pt x="641" y="1777"/>
                    <a:pt x="1059" y="1802"/>
                  </a:cubicBezTo>
                  <a:cubicBezTo>
                    <a:pt x="1080" y="1803"/>
                    <a:pt x="1101" y="1804"/>
                    <a:pt x="1122" y="1804"/>
                  </a:cubicBezTo>
                  <a:cubicBezTo>
                    <a:pt x="1160" y="1804"/>
                    <a:pt x="1198" y="1802"/>
                    <a:pt x="1236" y="1799"/>
                  </a:cubicBezTo>
                  <a:cubicBezTo>
                    <a:pt x="1278" y="1803"/>
                    <a:pt x="1320" y="1805"/>
                    <a:pt x="1363" y="1805"/>
                  </a:cubicBezTo>
                  <a:cubicBezTo>
                    <a:pt x="1380" y="1805"/>
                    <a:pt x="1396" y="1805"/>
                    <a:pt x="1413" y="1804"/>
                  </a:cubicBezTo>
                  <a:cubicBezTo>
                    <a:pt x="1831" y="1786"/>
                    <a:pt x="2095" y="1522"/>
                    <a:pt x="2257" y="1186"/>
                  </a:cubicBezTo>
                  <a:cubicBezTo>
                    <a:pt x="2338" y="1065"/>
                    <a:pt x="2402" y="932"/>
                    <a:pt x="2445" y="790"/>
                  </a:cubicBezTo>
                  <a:cubicBezTo>
                    <a:pt x="2471" y="702"/>
                    <a:pt x="2469" y="620"/>
                    <a:pt x="2448" y="551"/>
                  </a:cubicBezTo>
                  <a:cubicBezTo>
                    <a:pt x="2453" y="514"/>
                    <a:pt x="2459" y="475"/>
                    <a:pt x="2464" y="438"/>
                  </a:cubicBezTo>
                  <a:cubicBezTo>
                    <a:pt x="2492" y="207"/>
                    <a:pt x="2253" y="14"/>
                    <a:pt x="2042" y="11"/>
                  </a:cubicBezTo>
                  <a:cubicBezTo>
                    <a:pt x="2039" y="11"/>
                    <a:pt x="2036" y="11"/>
                    <a:pt x="2033" y="11"/>
                  </a:cubicBezTo>
                  <a:cubicBezTo>
                    <a:pt x="1961" y="11"/>
                    <a:pt x="1900" y="30"/>
                    <a:pt x="1846" y="58"/>
                  </a:cubicBezTo>
                  <a:cubicBezTo>
                    <a:pt x="1804" y="44"/>
                    <a:pt x="1761" y="37"/>
                    <a:pt x="1717" y="37"/>
                  </a:cubicBezTo>
                  <a:cubicBezTo>
                    <a:pt x="1623" y="37"/>
                    <a:pt x="1525" y="73"/>
                    <a:pt x="1438" y="160"/>
                  </a:cubicBezTo>
                  <a:cubicBezTo>
                    <a:pt x="1383" y="216"/>
                    <a:pt x="1316" y="262"/>
                    <a:pt x="1247" y="296"/>
                  </a:cubicBezTo>
                  <a:cubicBezTo>
                    <a:pt x="1176" y="262"/>
                    <a:pt x="1110" y="214"/>
                    <a:pt x="1055" y="158"/>
                  </a:cubicBezTo>
                  <a:cubicBezTo>
                    <a:pt x="967" y="67"/>
                    <a:pt x="868" y="30"/>
                    <a:pt x="772" y="30"/>
                  </a:cubicBezTo>
                  <a:cubicBezTo>
                    <a:pt x="730" y="30"/>
                    <a:pt x="689" y="37"/>
                    <a:pt x="649" y="50"/>
                  </a:cubicBezTo>
                  <a:cubicBezTo>
                    <a:pt x="594" y="20"/>
                    <a:pt x="529" y="0"/>
                    <a:pt x="454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35"/>
            <p:cNvSpPr/>
            <p:nvPr/>
          </p:nvSpPr>
          <p:spPr>
            <a:xfrm>
              <a:off x="2540908" y="1888227"/>
              <a:ext cx="89816" cy="406413"/>
            </a:xfrm>
            <a:custGeom>
              <a:avLst/>
              <a:gdLst/>
              <a:ahLst/>
              <a:cxnLst/>
              <a:rect l="l" t="t" r="r" b="b"/>
              <a:pathLst>
                <a:path w="1684" h="7620" extrusionOk="0">
                  <a:moveTo>
                    <a:pt x="1044" y="288"/>
                  </a:moveTo>
                  <a:cubicBezTo>
                    <a:pt x="1141" y="288"/>
                    <a:pt x="1232" y="333"/>
                    <a:pt x="1290" y="439"/>
                  </a:cubicBezTo>
                  <a:cubicBezTo>
                    <a:pt x="1413" y="664"/>
                    <a:pt x="1296" y="926"/>
                    <a:pt x="1186" y="1128"/>
                  </a:cubicBezTo>
                  <a:cubicBezTo>
                    <a:pt x="1053" y="1369"/>
                    <a:pt x="902" y="1598"/>
                    <a:pt x="753" y="1828"/>
                  </a:cubicBezTo>
                  <a:cubicBezTo>
                    <a:pt x="737" y="1810"/>
                    <a:pt x="723" y="1794"/>
                    <a:pt x="707" y="1777"/>
                  </a:cubicBezTo>
                  <a:cubicBezTo>
                    <a:pt x="535" y="1576"/>
                    <a:pt x="482" y="1381"/>
                    <a:pt x="512" y="1117"/>
                  </a:cubicBezTo>
                  <a:cubicBezTo>
                    <a:pt x="539" y="873"/>
                    <a:pt x="587" y="563"/>
                    <a:pt x="783" y="393"/>
                  </a:cubicBezTo>
                  <a:cubicBezTo>
                    <a:pt x="859" y="327"/>
                    <a:pt x="954" y="288"/>
                    <a:pt x="1044" y="288"/>
                  </a:cubicBezTo>
                  <a:close/>
                  <a:moveTo>
                    <a:pt x="1046" y="0"/>
                  </a:moveTo>
                  <a:cubicBezTo>
                    <a:pt x="593" y="0"/>
                    <a:pt x="347" y="446"/>
                    <a:pt x="270" y="841"/>
                  </a:cubicBezTo>
                  <a:cubicBezTo>
                    <a:pt x="224" y="1084"/>
                    <a:pt x="185" y="1350"/>
                    <a:pt x="266" y="1589"/>
                  </a:cubicBezTo>
                  <a:cubicBezTo>
                    <a:pt x="330" y="1780"/>
                    <a:pt x="463" y="1929"/>
                    <a:pt x="597" y="2074"/>
                  </a:cubicBezTo>
                  <a:cubicBezTo>
                    <a:pt x="542" y="2163"/>
                    <a:pt x="489" y="2252"/>
                    <a:pt x="440" y="2344"/>
                  </a:cubicBezTo>
                  <a:cubicBezTo>
                    <a:pt x="209" y="2767"/>
                    <a:pt x="75" y="3210"/>
                    <a:pt x="41" y="3694"/>
                  </a:cubicBezTo>
                  <a:cubicBezTo>
                    <a:pt x="0" y="4302"/>
                    <a:pt x="41" y="4922"/>
                    <a:pt x="52" y="5532"/>
                  </a:cubicBezTo>
                  <a:cubicBezTo>
                    <a:pt x="60" y="6115"/>
                    <a:pt x="37" y="6714"/>
                    <a:pt x="188" y="7281"/>
                  </a:cubicBezTo>
                  <a:cubicBezTo>
                    <a:pt x="207" y="7351"/>
                    <a:pt x="262" y="7382"/>
                    <a:pt x="319" y="7382"/>
                  </a:cubicBezTo>
                  <a:cubicBezTo>
                    <a:pt x="403" y="7382"/>
                    <a:pt x="490" y="7313"/>
                    <a:pt x="463" y="7208"/>
                  </a:cubicBezTo>
                  <a:cubicBezTo>
                    <a:pt x="310" y="6643"/>
                    <a:pt x="342" y="6042"/>
                    <a:pt x="333" y="5464"/>
                  </a:cubicBezTo>
                  <a:cubicBezTo>
                    <a:pt x="323" y="4887"/>
                    <a:pt x="287" y="4304"/>
                    <a:pt x="323" y="3728"/>
                  </a:cubicBezTo>
                  <a:cubicBezTo>
                    <a:pt x="355" y="3203"/>
                    <a:pt x="530" y="2748"/>
                    <a:pt x="791" y="2303"/>
                  </a:cubicBezTo>
                  <a:cubicBezTo>
                    <a:pt x="1044" y="2654"/>
                    <a:pt x="1145" y="3076"/>
                    <a:pt x="1182" y="3513"/>
                  </a:cubicBezTo>
                  <a:cubicBezTo>
                    <a:pt x="1294" y="4816"/>
                    <a:pt x="1166" y="6163"/>
                    <a:pt x="911" y="7440"/>
                  </a:cubicBezTo>
                  <a:cubicBezTo>
                    <a:pt x="890" y="7548"/>
                    <a:pt x="980" y="7620"/>
                    <a:pt x="1063" y="7620"/>
                  </a:cubicBezTo>
                  <a:cubicBezTo>
                    <a:pt x="1117" y="7620"/>
                    <a:pt x="1168" y="7589"/>
                    <a:pt x="1182" y="7518"/>
                  </a:cubicBezTo>
                  <a:cubicBezTo>
                    <a:pt x="1395" y="6457"/>
                    <a:pt x="1503" y="5378"/>
                    <a:pt x="1496" y="4295"/>
                  </a:cubicBezTo>
                  <a:cubicBezTo>
                    <a:pt x="1492" y="3825"/>
                    <a:pt x="1483" y="3341"/>
                    <a:pt x="1368" y="2882"/>
                  </a:cubicBezTo>
                  <a:cubicBezTo>
                    <a:pt x="1319" y="2691"/>
                    <a:pt x="1248" y="2501"/>
                    <a:pt x="1152" y="2328"/>
                  </a:cubicBezTo>
                  <a:cubicBezTo>
                    <a:pt x="1094" y="2225"/>
                    <a:pt x="1024" y="2135"/>
                    <a:pt x="948" y="2048"/>
                  </a:cubicBezTo>
                  <a:cubicBezTo>
                    <a:pt x="1195" y="1679"/>
                    <a:pt x="1494" y="1298"/>
                    <a:pt x="1595" y="875"/>
                  </a:cubicBezTo>
                  <a:cubicBezTo>
                    <a:pt x="1684" y="506"/>
                    <a:pt x="1519" y="26"/>
                    <a:pt x="1083" y="1"/>
                  </a:cubicBezTo>
                  <a:cubicBezTo>
                    <a:pt x="1071" y="0"/>
                    <a:pt x="1058" y="0"/>
                    <a:pt x="10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35"/>
            <p:cNvSpPr/>
            <p:nvPr/>
          </p:nvSpPr>
          <p:spPr>
            <a:xfrm>
              <a:off x="2485120" y="2193675"/>
              <a:ext cx="205233" cy="132004"/>
            </a:xfrm>
            <a:custGeom>
              <a:avLst/>
              <a:gdLst/>
              <a:ahLst/>
              <a:cxnLst/>
              <a:rect l="l" t="t" r="r" b="b"/>
              <a:pathLst>
                <a:path w="3848" h="2475" extrusionOk="0">
                  <a:moveTo>
                    <a:pt x="2832" y="0"/>
                  </a:moveTo>
                  <a:cubicBezTo>
                    <a:pt x="2601" y="0"/>
                    <a:pt x="2367" y="24"/>
                    <a:pt x="2189" y="24"/>
                  </a:cubicBezTo>
                  <a:cubicBezTo>
                    <a:pt x="1946" y="24"/>
                    <a:pt x="1702" y="22"/>
                    <a:pt x="1459" y="22"/>
                  </a:cubicBezTo>
                  <a:cubicBezTo>
                    <a:pt x="1144" y="22"/>
                    <a:pt x="830" y="25"/>
                    <a:pt x="516" y="37"/>
                  </a:cubicBezTo>
                  <a:cubicBezTo>
                    <a:pt x="190" y="51"/>
                    <a:pt x="38" y="327"/>
                    <a:pt x="59" y="577"/>
                  </a:cubicBezTo>
                  <a:cubicBezTo>
                    <a:pt x="59" y="588"/>
                    <a:pt x="59" y="597"/>
                    <a:pt x="61" y="606"/>
                  </a:cubicBezTo>
                  <a:cubicBezTo>
                    <a:pt x="57" y="643"/>
                    <a:pt x="54" y="678"/>
                    <a:pt x="49" y="716"/>
                  </a:cubicBezTo>
                  <a:cubicBezTo>
                    <a:pt x="20" y="999"/>
                    <a:pt x="1" y="1281"/>
                    <a:pt x="38" y="1525"/>
                  </a:cubicBezTo>
                  <a:cubicBezTo>
                    <a:pt x="40" y="1587"/>
                    <a:pt x="43" y="1646"/>
                    <a:pt x="52" y="1704"/>
                  </a:cubicBezTo>
                  <a:cubicBezTo>
                    <a:pt x="57" y="1754"/>
                    <a:pt x="64" y="1802"/>
                    <a:pt x="75" y="1850"/>
                  </a:cubicBezTo>
                  <a:cubicBezTo>
                    <a:pt x="82" y="1883"/>
                    <a:pt x="91" y="1915"/>
                    <a:pt x="100" y="1947"/>
                  </a:cubicBezTo>
                  <a:cubicBezTo>
                    <a:pt x="155" y="2126"/>
                    <a:pt x="318" y="2282"/>
                    <a:pt x="511" y="2296"/>
                  </a:cubicBezTo>
                  <a:cubicBezTo>
                    <a:pt x="546" y="2309"/>
                    <a:pt x="585" y="2323"/>
                    <a:pt x="628" y="2330"/>
                  </a:cubicBezTo>
                  <a:cubicBezTo>
                    <a:pt x="1155" y="2414"/>
                    <a:pt x="1683" y="2474"/>
                    <a:pt x="2216" y="2474"/>
                  </a:cubicBezTo>
                  <a:cubicBezTo>
                    <a:pt x="2246" y="2474"/>
                    <a:pt x="2275" y="2474"/>
                    <a:pt x="2304" y="2473"/>
                  </a:cubicBezTo>
                  <a:cubicBezTo>
                    <a:pt x="2335" y="2473"/>
                    <a:pt x="2366" y="2473"/>
                    <a:pt x="2397" y="2473"/>
                  </a:cubicBezTo>
                  <a:cubicBezTo>
                    <a:pt x="2446" y="2473"/>
                    <a:pt x="2496" y="2473"/>
                    <a:pt x="2546" y="2473"/>
                  </a:cubicBezTo>
                  <a:cubicBezTo>
                    <a:pt x="2872" y="2473"/>
                    <a:pt x="3230" y="2461"/>
                    <a:pt x="3479" y="2271"/>
                  </a:cubicBezTo>
                  <a:cubicBezTo>
                    <a:pt x="3582" y="2192"/>
                    <a:pt x="3664" y="2069"/>
                    <a:pt x="3722" y="1919"/>
                  </a:cubicBezTo>
                  <a:cubicBezTo>
                    <a:pt x="3742" y="1869"/>
                    <a:pt x="3759" y="1818"/>
                    <a:pt x="3773" y="1765"/>
                  </a:cubicBezTo>
                  <a:cubicBezTo>
                    <a:pt x="3816" y="1612"/>
                    <a:pt x="3835" y="1442"/>
                    <a:pt x="3835" y="1272"/>
                  </a:cubicBezTo>
                  <a:cubicBezTo>
                    <a:pt x="3848" y="1107"/>
                    <a:pt x="3841" y="939"/>
                    <a:pt x="3814" y="779"/>
                  </a:cubicBezTo>
                  <a:cubicBezTo>
                    <a:pt x="3807" y="737"/>
                    <a:pt x="3800" y="694"/>
                    <a:pt x="3789" y="654"/>
                  </a:cubicBezTo>
                  <a:cubicBezTo>
                    <a:pt x="3729" y="423"/>
                    <a:pt x="3621" y="228"/>
                    <a:pt x="3460" y="127"/>
                  </a:cubicBezTo>
                  <a:cubicBezTo>
                    <a:pt x="3298" y="25"/>
                    <a:pt x="3067" y="0"/>
                    <a:pt x="28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35"/>
            <p:cNvSpPr/>
            <p:nvPr/>
          </p:nvSpPr>
          <p:spPr>
            <a:xfrm>
              <a:off x="2485120" y="2231222"/>
              <a:ext cx="205233" cy="56588"/>
            </a:xfrm>
            <a:custGeom>
              <a:avLst/>
              <a:gdLst/>
              <a:ahLst/>
              <a:cxnLst/>
              <a:rect l="l" t="t" r="r" b="b"/>
              <a:pathLst>
                <a:path w="3848" h="1061" extrusionOk="0">
                  <a:moveTo>
                    <a:pt x="1008" y="0"/>
                  </a:moveTo>
                  <a:cubicBezTo>
                    <a:pt x="688" y="0"/>
                    <a:pt x="368" y="4"/>
                    <a:pt x="49" y="12"/>
                  </a:cubicBezTo>
                  <a:cubicBezTo>
                    <a:pt x="20" y="295"/>
                    <a:pt x="1" y="577"/>
                    <a:pt x="38" y="821"/>
                  </a:cubicBezTo>
                  <a:cubicBezTo>
                    <a:pt x="40" y="883"/>
                    <a:pt x="43" y="942"/>
                    <a:pt x="52" y="1000"/>
                  </a:cubicBezTo>
                  <a:cubicBezTo>
                    <a:pt x="414" y="988"/>
                    <a:pt x="777" y="983"/>
                    <a:pt x="1141" y="983"/>
                  </a:cubicBezTo>
                  <a:cubicBezTo>
                    <a:pt x="2017" y="983"/>
                    <a:pt x="2898" y="1014"/>
                    <a:pt x="3773" y="1061"/>
                  </a:cubicBezTo>
                  <a:cubicBezTo>
                    <a:pt x="3816" y="908"/>
                    <a:pt x="3835" y="738"/>
                    <a:pt x="3835" y="568"/>
                  </a:cubicBezTo>
                  <a:cubicBezTo>
                    <a:pt x="3848" y="403"/>
                    <a:pt x="3841" y="235"/>
                    <a:pt x="3814" y="75"/>
                  </a:cubicBezTo>
                  <a:cubicBezTo>
                    <a:pt x="2878" y="30"/>
                    <a:pt x="1942" y="0"/>
                    <a:pt x="10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35"/>
            <p:cNvSpPr/>
            <p:nvPr/>
          </p:nvSpPr>
          <p:spPr>
            <a:xfrm>
              <a:off x="2697711" y="1935802"/>
              <a:ext cx="130937" cy="210247"/>
            </a:xfrm>
            <a:custGeom>
              <a:avLst/>
              <a:gdLst/>
              <a:ahLst/>
              <a:cxnLst/>
              <a:rect l="l" t="t" r="r" b="b"/>
              <a:pathLst>
                <a:path w="2455" h="3942" extrusionOk="0">
                  <a:moveTo>
                    <a:pt x="2139" y="0"/>
                  </a:moveTo>
                  <a:cubicBezTo>
                    <a:pt x="2119" y="0"/>
                    <a:pt x="2099" y="2"/>
                    <a:pt x="2081" y="7"/>
                  </a:cubicBezTo>
                  <a:cubicBezTo>
                    <a:pt x="1946" y="43"/>
                    <a:pt x="1886" y="176"/>
                    <a:pt x="1910" y="305"/>
                  </a:cubicBezTo>
                  <a:cubicBezTo>
                    <a:pt x="1974" y="663"/>
                    <a:pt x="1884" y="1025"/>
                    <a:pt x="1765" y="1363"/>
                  </a:cubicBezTo>
                  <a:cubicBezTo>
                    <a:pt x="1655" y="1680"/>
                    <a:pt x="1537" y="2035"/>
                    <a:pt x="1333" y="2306"/>
                  </a:cubicBezTo>
                  <a:cubicBezTo>
                    <a:pt x="977" y="2783"/>
                    <a:pt x="413" y="3050"/>
                    <a:pt x="110" y="3576"/>
                  </a:cubicBezTo>
                  <a:cubicBezTo>
                    <a:pt x="0" y="3765"/>
                    <a:pt x="169" y="3942"/>
                    <a:pt x="334" y="3942"/>
                  </a:cubicBezTo>
                  <a:cubicBezTo>
                    <a:pt x="407" y="3942"/>
                    <a:pt x="479" y="3907"/>
                    <a:pt x="526" y="3825"/>
                  </a:cubicBezTo>
                  <a:cubicBezTo>
                    <a:pt x="844" y="3277"/>
                    <a:pt x="1473" y="3004"/>
                    <a:pt x="1811" y="2467"/>
                  </a:cubicBezTo>
                  <a:cubicBezTo>
                    <a:pt x="1910" y="2309"/>
                    <a:pt x="1980" y="2134"/>
                    <a:pt x="2050" y="1962"/>
                  </a:cubicBezTo>
                  <a:cubicBezTo>
                    <a:pt x="2127" y="1780"/>
                    <a:pt x="2201" y="1597"/>
                    <a:pt x="2263" y="1409"/>
                  </a:cubicBezTo>
                  <a:cubicBezTo>
                    <a:pt x="2394" y="1009"/>
                    <a:pt x="2454" y="596"/>
                    <a:pt x="2378" y="179"/>
                  </a:cubicBezTo>
                  <a:cubicBezTo>
                    <a:pt x="2359" y="70"/>
                    <a:pt x="2246" y="0"/>
                    <a:pt x="2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35"/>
            <p:cNvSpPr/>
            <p:nvPr/>
          </p:nvSpPr>
          <p:spPr>
            <a:xfrm>
              <a:off x="2727099" y="1748437"/>
              <a:ext cx="93710" cy="106563"/>
            </a:xfrm>
            <a:custGeom>
              <a:avLst/>
              <a:gdLst/>
              <a:ahLst/>
              <a:cxnLst/>
              <a:rect l="l" t="t" r="r" b="b"/>
              <a:pathLst>
                <a:path w="1757" h="1998" extrusionOk="0">
                  <a:moveTo>
                    <a:pt x="277" y="0"/>
                  </a:moveTo>
                  <a:cubicBezTo>
                    <a:pt x="192" y="0"/>
                    <a:pt x="104" y="44"/>
                    <a:pt x="64" y="120"/>
                  </a:cubicBezTo>
                  <a:cubicBezTo>
                    <a:pt x="0" y="239"/>
                    <a:pt x="36" y="377"/>
                    <a:pt x="149" y="451"/>
                  </a:cubicBezTo>
                  <a:cubicBezTo>
                    <a:pt x="213" y="494"/>
                    <a:pt x="277" y="538"/>
                    <a:pt x="339" y="586"/>
                  </a:cubicBezTo>
                  <a:cubicBezTo>
                    <a:pt x="344" y="591"/>
                    <a:pt x="353" y="598"/>
                    <a:pt x="358" y="602"/>
                  </a:cubicBezTo>
                  <a:cubicBezTo>
                    <a:pt x="372" y="614"/>
                    <a:pt x="388" y="627"/>
                    <a:pt x="403" y="639"/>
                  </a:cubicBezTo>
                  <a:cubicBezTo>
                    <a:pt x="433" y="666"/>
                    <a:pt x="463" y="690"/>
                    <a:pt x="493" y="719"/>
                  </a:cubicBezTo>
                  <a:cubicBezTo>
                    <a:pt x="608" y="825"/>
                    <a:pt x="716" y="940"/>
                    <a:pt x="815" y="1063"/>
                  </a:cubicBezTo>
                  <a:cubicBezTo>
                    <a:pt x="822" y="1071"/>
                    <a:pt x="830" y="1082"/>
                    <a:pt x="837" y="1091"/>
                  </a:cubicBezTo>
                  <a:cubicBezTo>
                    <a:pt x="836" y="1091"/>
                    <a:pt x="836" y="1090"/>
                    <a:pt x="836" y="1090"/>
                  </a:cubicBezTo>
                  <a:lnTo>
                    <a:pt x="836" y="1090"/>
                  </a:lnTo>
                  <a:cubicBezTo>
                    <a:pt x="837" y="1090"/>
                    <a:pt x="863" y="1126"/>
                    <a:pt x="863" y="1126"/>
                  </a:cubicBezTo>
                  <a:cubicBezTo>
                    <a:pt x="886" y="1158"/>
                    <a:pt x="909" y="1190"/>
                    <a:pt x="932" y="1224"/>
                  </a:cubicBezTo>
                  <a:cubicBezTo>
                    <a:pt x="973" y="1286"/>
                    <a:pt x="1012" y="1350"/>
                    <a:pt x="1049" y="1413"/>
                  </a:cubicBezTo>
                  <a:cubicBezTo>
                    <a:pt x="1088" y="1483"/>
                    <a:pt x="1126" y="1552"/>
                    <a:pt x="1159" y="1624"/>
                  </a:cubicBezTo>
                  <a:cubicBezTo>
                    <a:pt x="1177" y="1660"/>
                    <a:pt x="1193" y="1695"/>
                    <a:pt x="1207" y="1732"/>
                  </a:cubicBezTo>
                  <a:cubicBezTo>
                    <a:pt x="1209" y="1736"/>
                    <a:pt x="1211" y="1738"/>
                    <a:pt x="1211" y="1738"/>
                  </a:cubicBezTo>
                  <a:cubicBezTo>
                    <a:pt x="1212" y="1741"/>
                    <a:pt x="1212" y="1745"/>
                    <a:pt x="1216" y="1750"/>
                  </a:cubicBezTo>
                  <a:cubicBezTo>
                    <a:pt x="1223" y="1771"/>
                    <a:pt x="1232" y="1794"/>
                    <a:pt x="1241" y="1816"/>
                  </a:cubicBezTo>
                  <a:cubicBezTo>
                    <a:pt x="1278" y="1915"/>
                    <a:pt x="1368" y="1998"/>
                    <a:pt x="1474" y="1998"/>
                  </a:cubicBezTo>
                  <a:cubicBezTo>
                    <a:pt x="1495" y="1998"/>
                    <a:pt x="1516" y="1995"/>
                    <a:pt x="1538" y="1988"/>
                  </a:cubicBezTo>
                  <a:cubicBezTo>
                    <a:pt x="1654" y="1952"/>
                    <a:pt x="1756" y="1817"/>
                    <a:pt x="1710" y="1690"/>
                  </a:cubicBezTo>
                  <a:cubicBezTo>
                    <a:pt x="1459" y="1011"/>
                    <a:pt x="1003" y="432"/>
                    <a:pt x="397" y="35"/>
                  </a:cubicBezTo>
                  <a:cubicBezTo>
                    <a:pt x="362" y="11"/>
                    <a:pt x="320" y="0"/>
                    <a:pt x="2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35"/>
            <p:cNvSpPr/>
            <p:nvPr/>
          </p:nvSpPr>
          <p:spPr>
            <a:xfrm>
              <a:off x="2332850" y="1917775"/>
              <a:ext cx="90936" cy="185819"/>
            </a:xfrm>
            <a:custGeom>
              <a:avLst/>
              <a:gdLst/>
              <a:ahLst/>
              <a:cxnLst/>
              <a:rect l="l" t="t" r="r" b="b"/>
              <a:pathLst>
                <a:path w="1705" h="3484" extrusionOk="0">
                  <a:moveTo>
                    <a:pt x="238" y="1"/>
                  </a:moveTo>
                  <a:cubicBezTo>
                    <a:pt x="118" y="1"/>
                    <a:pt x="1" y="78"/>
                    <a:pt x="6" y="234"/>
                  </a:cubicBezTo>
                  <a:cubicBezTo>
                    <a:pt x="49" y="1400"/>
                    <a:pt x="167" y="2741"/>
                    <a:pt x="1238" y="3443"/>
                  </a:cubicBezTo>
                  <a:cubicBezTo>
                    <a:pt x="1281" y="3471"/>
                    <a:pt x="1324" y="3484"/>
                    <a:pt x="1364" y="3484"/>
                  </a:cubicBezTo>
                  <a:cubicBezTo>
                    <a:pt x="1568" y="3484"/>
                    <a:pt x="1705" y="3168"/>
                    <a:pt x="1486" y="3025"/>
                  </a:cubicBezTo>
                  <a:cubicBezTo>
                    <a:pt x="580" y="2431"/>
                    <a:pt x="527" y="1208"/>
                    <a:pt x="492" y="237"/>
                  </a:cubicBezTo>
                  <a:cubicBezTo>
                    <a:pt x="486" y="80"/>
                    <a:pt x="361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35"/>
            <p:cNvSpPr/>
            <p:nvPr/>
          </p:nvSpPr>
          <p:spPr>
            <a:xfrm>
              <a:off x="2523201" y="2334265"/>
              <a:ext cx="66615" cy="45175"/>
            </a:xfrm>
            <a:custGeom>
              <a:avLst/>
              <a:gdLst/>
              <a:ahLst/>
              <a:cxnLst/>
              <a:rect l="l" t="t" r="r" b="b"/>
              <a:pathLst>
                <a:path w="1249" h="847" extrusionOk="0">
                  <a:moveTo>
                    <a:pt x="435" y="91"/>
                  </a:moveTo>
                  <a:cubicBezTo>
                    <a:pt x="435" y="91"/>
                    <a:pt x="436" y="92"/>
                    <a:pt x="436" y="93"/>
                  </a:cubicBezTo>
                  <a:lnTo>
                    <a:pt x="436" y="93"/>
                  </a:lnTo>
                  <a:cubicBezTo>
                    <a:pt x="436" y="92"/>
                    <a:pt x="435" y="91"/>
                    <a:pt x="435" y="91"/>
                  </a:cubicBezTo>
                  <a:close/>
                  <a:moveTo>
                    <a:pt x="436" y="93"/>
                  </a:moveTo>
                  <a:cubicBezTo>
                    <a:pt x="441" y="98"/>
                    <a:pt x="445" y="103"/>
                    <a:pt x="449" y="108"/>
                  </a:cubicBezTo>
                  <a:lnTo>
                    <a:pt x="449" y="108"/>
                  </a:lnTo>
                  <a:cubicBezTo>
                    <a:pt x="445" y="103"/>
                    <a:pt x="441" y="98"/>
                    <a:pt x="436" y="93"/>
                  </a:cubicBezTo>
                  <a:close/>
                  <a:moveTo>
                    <a:pt x="248" y="1"/>
                  </a:moveTo>
                  <a:cubicBezTo>
                    <a:pt x="206" y="1"/>
                    <a:pt x="162" y="11"/>
                    <a:pt x="128" y="32"/>
                  </a:cubicBezTo>
                  <a:cubicBezTo>
                    <a:pt x="75" y="66"/>
                    <a:pt x="29" y="116"/>
                    <a:pt x="15" y="176"/>
                  </a:cubicBezTo>
                  <a:cubicBezTo>
                    <a:pt x="1" y="236"/>
                    <a:pt x="1" y="312"/>
                    <a:pt x="38" y="364"/>
                  </a:cubicBezTo>
                  <a:cubicBezTo>
                    <a:pt x="150" y="514"/>
                    <a:pt x="286" y="644"/>
                    <a:pt x="456" y="725"/>
                  </a:cubicBezTo>
                  <a:cubicBezTo>
                    <a:pt x="613" y="800"/>
                    <a:pt x="782" y="847"/>
                    <a:pt x="954" y="847"/>
                  </a:cubicBezTo>
                  <a:cubicBezTo>
                    <a:pt x="969" y="847"/>
                    <a:pt x="984" y="847"/>
                    <a:pt x="999" y="846"/>
                  </a:cubicBezTo>
                  <a:cubicBezTo>
                    <a:pt x="1126" y="842"/>
                    <a:pt x="1248" y="741"/>
                    <a:pt x="1243" y="605"/>
                  </a:cubicBezTo>
                  <a:cubicBezTo>
                    <a:pt x="1240" y="482"/>
                    <a:pt x="1143" y="360"/>
                    <a:pt x="1011" y="360"/>
                  </a:cubicBezTo>
                  <a:cubicBezTo>
                    <a:pt x="1008" y="360"/>
                    <a:pt x="1005" y="360"/>
                    <a:pt x="1002" y="360"/>
                  </a:cubicBezTo>
                  <a:cubicBezTo>
                    <a:pt x="991" y="361"/>
                    <a:pt x="980" y="361"/>
                    <a:pt x="969" y="361"/>
                  </a:cubicBezTo>
                  <a:cubicBezTo>
                    <a:pt x="940" y="361"/>
                    <a:pt x="910" y="359"/>
                    <a:pt x="882" y="357"/>
                  </a:cubicBezTo>
                  <a:cubicBezTo>
                    <a:pt x="823" y="346"/>
                    <a:pt x="766" y="330"/>
                    <a:pt x="713" y="309"/>
                  </a:cubicBezTo>
                  <a:cubicBezTo>
                    <a:pt x="658" y="284"/>
                    <a:pt x="607" y="254"/>
                    <a:pt x="559" y="218"/>
                  </a:cubicBezTo>
                  <a:cubicBezTo>
                    <a:pt x="520" y="184"/>
                    <a:pt x="483" y="148"/>
                    <a:pt x="449" y="108"/>
                  </a:cubicBezTo>
                  <a:lnTo>
                    <a:pt x="449" y="108"/>
                  </a:lnTo>
                  <a:cubicBezTo>
                    <a:pt x="451" y="110"/>
                    <a:pt x="453" y="113"/>
                    <a:pt x="454" y="116"/>
                  </a:cubicBezTo>
                  <a:cubicBezTo>
                    <a:pt x="417" y="66"/>
                    <a:pt x="378" y="27"/>
                    <a:pt x="314" y="9"/>
                  </a:cubicBezTo>
                  <a:cubicBezTo>
                    <a:pt x="294" y="4"/>
                    <a:pt x="272" y="1"/>
                    <a:pt x="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35"/>
            <p:cNvSpPr/>
            <p:nvPr/>
          </p:nvSpPr>
          <p:spPr>
            <a:xfrm>
              <a:off x="2570029" y="1508965"/>
              <a:ext cx="32428" cy="147738"/>
            </a:xfrm>
            <a:custGeom>
              <a:avLst/>
              <a:gdLst/>
              <a:ahLst/>
              <a:cxnLst/>
              <a:rect l="l" t="t" r="r" b="b"/>
              <a:pathLst>
                <a:path w="608" h="2770" extrusionOk="0">
                  <a:moveTo>
                    <a:pt x="245" y="1"/>
                  </a:moveTo>
                  <a:cubicBezTo>
                    <a:pt x="228" y="1"/>
                    <a:pt x="212" y="2"/>
                    <a:pt x="197" y="6"/>
                  </a:cubicBezTo>
                  <a:cubicBezTo>
                    <a:pt x="57" y="36"/>
                    <a:pt x="0" y="165"/>
                    <a:pt x="14" y="295"/>
                  </a:cubicBezTo>
                  <a:cubicBezTo>
                    <a:pt x="90" y="1035"/>
                    <a:pt x="122" y="1780"/>
                    <a:pt x="112" y="2522"/>
                  </a:cubicBezTo>
                  <a:cubicBezTo>
                    <a:pt x="109" y="2685"/>
                    <a:pt x="238" y="2769"/>
                    <a:pt x="364" y="2769"/>
                  </a:cubicBezTo>
                  <a:cubicBezTo>
                    <a:pt x="480" y="2769"/>
                    <a:pt x="594" y="2696"/>
                    <a:pt x="595" y="2545"/>
                  </a:cubicBezTo>
                  <a:cubicBezTo>
                    <a:pt x="608" y="1759"/>
                    <a:pt x="569" y="972"/>
                    <a:pt x="487" y="188"/>
                  </a:cubicBezTo>
                  <a:cubicBezTo>
                    <a:pt x="477" y="75"/>
                    <a:pt x="353" y="1"/>
                    <a:pt x="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5"/>
            <p:cNvSpPr/>
            <p:nvPr/>
          </p:nvSpPr>
          <p:spPr>
            <a:xfrm>
              <a:off x="2363091" y="1613501"/>
              <a:ext cx="80483" cy="74776"/>
            </a:xfrm>
            <a:custGeom>
              <a:avLst/>
              <a:gdLst/>
              <a:ahLst/>
              <a:cxnLst/>
              <a:rect l="l" t="t" r="r" b="b"/>
              <a:pathLst>
                <a:path w="1509" h="1402" extrusionOk="0">
                  <a:moveTo>
                    <a:pt x="292" y="0"/>
                  </a:moveTo>
                  <a:cubicBezTo>
                    <a:pt x="267" y="0"/>
                    <a:pt x="243" y="3"/>
                    <a:pt x="219" y="8"/>
                  </a:cubicBezTo>
                  <a:cubicBezTo>
                    <a:pt x="95" y="36"/>
                    <a:pt x="1" y="172"/>
                    <a:pt x="35" y="298"/>
                  </a:cubicBezTo>
                  <a:cubicBezTo>
                    <a:pt x="63" y="399"/>
                    <a:pt x="143" y="472"/>
                    <a:pt x="240" y="484"/>
                  </a:cubicBezTo>
                  <a:cubicBezTo>
                    <a:pt x="245" y="490"/>
                    <a:pt x="249" y="495"/>
                    <a:pt x="254" y="498"/>
                  </a:cubicBezTo>
                  <a:lnTo>
                    <a:pt x="371" y="621"/>
                  </a:lnTo>
                  <a:cubicBezTo>
                    <a:pt x="447" y="699"/>
                    <a:pt x="524" y="777"/>
                    <a:pt x="600" y="855"/>
                  </a:cubicBezTo>
                  <a:cubicBezTo>
                    <a:pt x="752" y="1011"/>
                    <a:pt x="903" y="1168"/>
                    <a:pt x="1055" y="1324"/>
                  </a:cubicBezTo>
                  <a:cubicBezTo>
                    <a:pt x="1104" y="1374"/>
                    <a:pt x="1174" y="1402"/>
                    <a:pt x="1243" y="1402"/>
                  </a:cubicBezTo>
                  <a:cubicBezTo>
                    <a:pt x="1299" y="1402"/>
                    <a:pt x="1356" y="1383"/>
                    <a:pt x="1399" y="1340"/>
                  </a:cubicBezTo>
                  <a:cubicBezTo>
                    <a:pt x="1489" y="1250"/>
                    <a:pt x="1509" y="1094"/>
                    <a:pt x="1415" y="996"/>
                  </a:cubicBezTo>
                  <a:cubicBezTo>
                    <a:pt x="1245" y="821"/>
                    <a:pt x="1075" y="646"/>
                    <a:pt x="905" y="470"/>
                  </a:cubicBezTo>
                  <a:cubicBezTo>
                    <a:pt x="821" y="385"/>
                    <a:pt x="738" y="300"/>
                    <a:pt x="655" y="215"/>
                  </a:cubicBezTo>
                  <a:cubicBezTo>
                    <a:pt x="605" y="164"/>
                    <a:pt x="556" y="109"/>
                    <a:pt x="497" y="66"/>
                  </a:cubicBezTo>
                  <a:cubicBezTo>
                    <a:pt x="437" y="22"/>
                    <a:pt x="365" y="0"/>
                    <a:pt x="2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5"/>
            <p:cNvSpPr/>
            <p:nvPr/>
          </p:nvSpPr>
          <p:spPr>
            <a:xfrm>
              <a:off x="2758939" y="1619954"/>
              <a:ext cx="62829" cy="68642"/>
            </a:xfrm>
            <a:custGeom>
              <a:avLst/>
              <a:gdLst/>
              <a:ahLst/>
              <a:cxnLst/>
              <a:rect l="l" t="t" r="r" b="b"/>
              <a:pathLst>
                <a:path w="1178" h="1287" extrusionOk="0">
                  <a:moveTo>
                    <a:pt x="892" y="1"/>
                  </a:moveTo>
                  <a:cubicBezTo>
                    <a:pt x="836" y="1"/>
                    <a:pt x="780" y="20"/>
                    <a:pt x="738" y="64"/>
                  </a:cubicBezTo>
                  <a:cubicBezTo>
                    <a:pt x="484" y="321"/>
                    <a:pt x="257" y="606"/>
                    <a:pt x="68" y="914"/>
                  </a:cubicBezTo>
                  <a:cubicBezTo>
                    <a:pt x="0" y="1023"/>
                    <a:pt x="23" y="1182"/>
                    <a:pt x="139" y="1249"/>
                  </a:cubicBezTo>
                  <a:cubicBezTo>
                    <a:pt x="180" y="1274"/>
                    <a:pt x="227" y="1286"/>
                    <a:pt x="274" y="1286"/>
                  </a:cubicBezTo>
                  <a:cubicBezTo>
                    <a:pt x="353" y="1286"/>
                    <a:pt x="430" y="1251"/>
                    <a:pt x="475" y="1178"/>
                  </a:cubicBezTo>
                  <a:cubicBezTo>
                    <a:pt x="564" y="1035"/>
                    <a:pt x="660" y="898"/>
                    <a:pt x="762" y="766"/>
                  </a:cubicBezTo>
                  <a:cubicBezTo>
                    <a:pt x="787" y="734"/>
                    <a:pt x="812" y="702"/>
                    <a:pt x="839" y="672"/>
                  </a:cubicBezTo>
                  <a:cubicBezTo>
                    <a:pt x="844" y="663"/>
                    <a:pt x="851" y="656"/>
                    <a:pt x="858" y="649"/>
                  </a:cubicBezTo>
                  <a:cubicBezTo>
                    <a:pt x="860" y="645"/>
                    <a:pt x="867" y="638"/>
                    <a:pt x="871" y="633"/>
                  </a:cubicBezTo>
                  <a:cubicBezTo>
                    <a:pt x="878" y="626"/>
                    <a:pt x="883" y="617"/>
                    <a:pt x="890" y="610"/>
                  </a:cubicBezTo>
                  <a:cubicBezTo>
                    <a:pt x="947" y="546"/>
                    <a:pt x="1005" y="484"/>
                    <a:pt x="1064" y="422"/>
                  </a:cubicBezTo>
                  <a:cubicBezTo>
                    <a:pt x="1152" y="331"/>
                    <a:pt x="1177" y="175"/>
                    <a:pt x="1080" y="80"/>
                  </a:cubicBezTo>
                  <a:cubicBezTo>
                    <a:pt x="1032" y="30"/>
                    <a:pt x="961" y="1"/>
                    <a:pt x="8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" name="Google Shape;2145;p36"/>
          <p:cNvSpPr/>
          <p:nvPr/>
        </p:nvSpPr>
        <p:spPr>
          <a:xfrm>
            <a:off x="8027866" y="1215773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6" name="Google Shape;2146;p36"/>
          <p:cNvGrpSpPr/>
          <p:nvPr/>
        </p:nvGrpSpPr>
        <p:grpSpPr>
          <a:xfrm rot="-447293">
            <a:off x="8142889" y="394025"/>
            <a:ext cx="878501" cy="1830261"/>
            <a:chOff x="503795" y="323625"/>
            <a:chExt cx="502785" cy="1047439"/>
          </a:xfrm>
        </p:grpSpPr>
        <p:sp>
          <p:nvSpPr>
            <p:cNvPr id="2147" name="Google Shape;2147;p36"/>
            <p:cNvSpPr/>
            <p:nvPr/>
          </p:nvSpPr>
          <p:spPr>
            <a:xfrm>
              <a:off x="674039" y="389120"/>
              <a:ext cx="173925" cy="283742"/>
            </a:xfrm>
            <a:custGeom>
              <a:avLst/>
              <a:gdLst/>
              <a:ahLst/>
              <a:cxnLst/>
              <a:rect l="l" t="t" r="r" b="b"/>
              <a:pathLst>
                <a:path w="3261" h="5320" extrusionOk="0">
                  <a:moveTo>
                    <a:pt x="610" y="1"/>
                  </a:moveTo>
                  <a:cubicBezTo>
                    <a:pt x="438" y="1"/>
                    <a:pt x="238" y="35"/>
                    <a:pt x="0" y="105"/>
                  </a:cubicBezTo>
                  <a:lnTo>
                    <a:pt x="220" y="665"/>
                  </a:lnTo>
                  <a:cubicBezTo>
                    <a:pt x="279" y="654"/>
                    <a:pt x="343" y="647"/>
                    <a:pt x="411" y="647"/>
                  </a:cubicBezTo>
                  <a:cubicBezTo>
                    <a:pt x="687" y="647"/>
                    <a:pt x="1017" y="768"/>
                    <a:pt x="1211" y="1262"/>
                  </a:cubicBezTo>
                  <a:lnTo>
                    <a:pt x="2513" y="4590"/>
                  </a:lnTo>
                  <a:cubicBezTo>
                    <a:pt x="2727" y="5136"/>
                    <a:pt x="2906" y="5320"/>
                    <a:pt x="3030" y="5320"/>
                  </a:cubicBezTo>
                  <a:cubicBezTo>
                    <a:pt x="3196" y="5320"/>
                    <a:pt x="3260" y="4986"/>
                    <a:pt x="3169" y="4753"/>
                  </a:cubicBezTo>
                  <a:lnTo>
                    <a:pt x="1774" y="1189"/>
                  </a:lnTo>
                  <a:cubicBezTo>
                    <a:pt x="1470" y="411"/>
                    <a:pt x="1207" y="1"/>
                    <a:pt x="6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36"/>
            <p:cNvSpPr/>
            <p:nvPr/>
          </p:nvSpPr>
          <p:spPr>
            <a:xfrm>
              <a:off x="515529" y="323625"/>
              <a:ext cx="92803" cy="61655"/>
            </a:xfrm>
            <a:custGeom>
              <a:avLst/>
              <a:gdLst/>
              <a:ahLst/>
              <a:cxnLst/>
              <a:rect l="l" t="t" r="r" b="b"/>
              <a:pathLst>
                <a:path w="1740" h="1156" extrusionOk="0">
                  <a:moveTo>
                    <a:pt x="1159" y="1"/>
                  </a:moveTo>
                  <a:cubicBezTo>
                    <a:pt x="996" y="1"/>
                    <a:pt x="799" y="65"/>
                    <a:pt x="550" y="188"/>
                  </a:cubicBezTo>
                  <a:cubicBezTo>
                    <a:pt x="1" y="459"/>
                    <a:pt x="48" y="741"/>
                    <a:pt x="206" y="1156"/>
                  </a:cubicBezTo>
                  <a:cubicBezTo>
                    <a:pt x="396" y="993"/>
                    <a:pt x="686" y="835"/>
                    <a:pt x="1112" y="663"/>
                  </a:cubicBezTo>
                  <a:cubicBezTo>
                    <a:pt x="1330" y="574"/>
                    <a:pt x="1541" y="516"/>
                    <a:pt x="1739" y="498"/>
                  </a:cubicBezTo>
                  <a:cubicBezTo>
                    <a:pt x="1586" y="158"/>
                    <a:pt x="1414" y="1"/>
                    <a:pt x="1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36"/>
            <p:cNvSpPr/>
            <p:nvPr/>
          </p:nvSpPr>
          <p:spPr>
            <a:xfrm>
              <a:off x="907004" y="1293995"/>
              <a:ext cx="99576" cy="77069"/>
            </a:xfrm>
            <a:custGeom>
              <a:avLst/>
              <a:gdLst/>
              <a:ahLst/>
              <a:cxnLst/>
              <a:rect l="l" t="t" r="r" b="b"/>
              <a:pathLst>
                <a:path w="1867" h="1445" extrusionOk="0">
                  <a:moveTo>
                    <a:pt x="1560" y="0"/>
                  </a:moveTo>
                  <a:cubicBezTo>
                    <a:pt x="1461" y="264"/>
                    <a:pt x="1218" y="465"/>
                    <a:pt x="779" y="636"/>
                  </a:cubicBezTo>
                  <a:cubicBezTo>
                    <a:pt x="582" y="713"/>
                    <a:pt x="415" y="754"/>
                    <a:pt x="269" y="754"/>
                  </a:cubicBezTo>
                  <a:cubicBezTo>
                    <a:pt x="172" y="754"/>
                    <a:pt x="83" y="736"/>
                    <a:pt x="1" y="698"/>
                  </a:cubicBezTo>
                  <a:lnTo>
                    <a:pt x="1" y="698"/>
                  </a:lnTo>
                  <a:cubicBezTo>
                    <a:pt x="24" y="764"/>
                    <a:pt x="63" y="847"/>
                    <a:pt x="128" y="948"/>
                  </a:cubicBezTo>
                  <a:cubicBezTo>
                    <a:pt x="281" y="1288"/>
                    <a:pt x="453" y="1445"/>
                    <a:pt x="708" y="1445"/>
                  </a:cubicBezTo>
                  <a:cubicBezTo>
                    <a:pt x="871" y="1445"/>
                    <a:pt x="1069" y="1380"/>
                    <a:pt x="1317" y="1258"/>
                  </a:cubicBezTo>
                  <a:cubicBezTo>
                    <a:pt x="1867" y="987"/>
                    <a:pt x="1819" y="704"/>
                    <a:pt x="1661" y="289"/>
                  </a:cubicBezTo>
                  <a:cubicBezTo>
                    <a:pt x="1647" y="224"/>
                    <a:pt x="1606" y="112"/>
                    <a:pt x="15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36"/>
            <p:cNvSpPr/>
            <p:nvPr/>
          </p:nvSpPr>
          <p:spPr>
            <a:xfrm>
              <a:off x="507422" y="350452"/>
              <a:ext cx="283689" cy="403639"/>
            </a:xfrm>
            <a:custGeom>
              <a:avLst/>
              <a:gdLst/>
              <a:ahLst/>
              <a:cxnLst/>
              <a:rect l="l" t="t" r="r" b="b"/>
              <a:pathLst>
                <a:path w="5319" h="7568" extrusionOk="0">
                  <a:moveTo>
                    <a:pt x="2026" y="1"/>
                  </a:moveTo>
                  <a:cubicBezTo>
                    <a:pt x="1433" y="1"/>
                    <a:pt x="762" y="340"/>
                    <a:pt x="358" y="653"/>
                  </a:cubicBezTo>
                  <a:cubicBezTo>
                    <a:pt x="16" y="945"/>
                    <a:pt x="0" y="1255"/>
                    <a:pt x="117" y="1700"/>
                  </a:cubicBezTo>
                  <a:cubicBezTo>
                    <a:pt x="138" y="1788"/>
                    <a:pt x="167" y="1882"/>
                    <a:pt x="200" y="1983"/>
                  </a:cubicBezTo>
                  <a:cubicBezTo>
                    <a:pt x="211" y="2017"/>
                    <a:pt x="222" y="2052"/>
                    <a:pt x="234" y="2090"/>
                  </a:cubicBezTo>
                  <a:cubicBezTo>
                    <a:pt x="353" y="2359"/>
                    <a:pt x="488" y="2715"/>
                    <a:pt x="635" y="3116"/>
                  </a:cubicBezTo>
                  <a:cubicBezTo>
                    <a:pt x="686" y="3254"/>
                    <a:pt x="736" y="3398"/>
                    <a:pt x="792" y="3543"/>
                  </a:cubicBezTo>
                  <a:cubicBezTo>
                    <a:pt x="1888" y="6341"/>
                    <a:pt x="2222" y="7434"/>
                    <a:pt x="3038" y="7551"/>
                  </a:cubicBezTo>
                  <a:cubicBezTo>
                    <a:pt x="3069" y="7562"/>
                    <a:pt x="3112" y="7568"/>
                    <a:pt x="3162" y="7568"/>
                  </a:cubicBezTo>
                  <a:cubicBezTo>
                    <a:pt x="3621" y="7568"/>
                    <a:pt x="4774" y="7143"/>
                    <a:pt x="5010" y="6812"/>
                  </a:cubicBezTo>
                  <a:cubicBezTo>
                    <a:pt x="5318" y="6437"/>
                    <a:pt x="5127" y="5944"/>
                    <a:pt x="4767" y="5028"/>
                  </a:cubicBezTo>
                  <a:lnTo>
                    <a:pt x="3121" y="823"/>
                  </a:lnTo>
                  <a:cubicBezTo>
                    <a:pt x="3091" y="727"/>
                    <a:pt x="3054" y="642"/>
                    <a:pt x="3011" y="566"/>
                  </a:cubicBezTo>
                  <a:cubicBezTo>
                    <a:pt x="2786" y="152"/>
                    <a:pt x="2423" y="1"/>
                    <a:pt x="20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36"/>
            <p:cNvSpPr/>
            <p:nvPr/>
          </p:nvSpPr>
          <p:spPr>
            <a:xfrm>
              <a:off x="518089" y="396373"/>
              <a:ext cx="188806" cy="143044"/>
            </a:xfrm>
            <a:custGeom>
              <a:avLst/>
              <a:gdLst/>
              <a:ahLst/>
              <a:cxnLst/>
              <a:rect l="l" t="t" r="r" b="b"/>
              <a:pathLst>
                <a:path w="3540" h="2682" extrusionOk="0">
                  <a:moveTo>
                    <a:pt x="2937" y="1"/>
                  </a:moveTo>
                  <a:cubicBezTo>
                    <a:pt x="1923" y="288"/>
                    <a:pt x="927" y="628"/>
                    <a:pt x="0" y="1122"/>
                  </a:cubicBezTo>
                  <a:cubicBezTo>
                    <a:pt x="11" y="1156"/>
                    <a:pt x="22" y="1191"/>
                    <a:pt x="34" y="1229"/>
                  </a:cubicBezTo>
                  <a:cubicBezTo>
                    <a:pt x="153" y="1498"/>
                    <a:pt x="288" y="1854"/>
                    <a:pt x="435" y="2255"/>
                  </a:cubicBezTo>
                  <a:cubicBezTo>
                    <a:pt x="486" y="2393"/>
                    <a:pt x="537" y="2537"/>
                    <a:pt x="592" y="2682"/>
                  </a:cubicBezTo>
                  <a:cubicBezTo>
                    <a:pt x="1507" y="2156"/>
                    <a:pt x="2519" y="1821"/>
                    <a:pt x="3539" y="1539"/>
                  </a:cubicBezTo>
                  <a:lnTo>
                    <a:pt x="29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36"/>
            <p:cNvSpPr/>
            <p:nvPr/>
          </p:nvSpPr>
          <p:spPr>
            <a:xfrm>
              <a:off x="669399" y="713768"/>
              <a:ext cx="332384" cy="620446"/>
            </a:xfrm>
            <a:custGeom>
              <a:avLst/>
              <a:gdLst/>
              <a:ahLst/>
              <a:cxnLst/>
              <a:rect l="l" t="t" r="r" b="b"/>
              <a:pathLst>
                <a:path w="6232" h="11633" extrusionOk="0">
                  <a:moveTo>
                    <a:pt x="1973" y="0"/>
                  </a:moveTo>
                  <a:cubicBezTo>
                    <a:pt x="1828" y="178"/>
                    <a:pt x="1571" y="328"/>
                    <a:pt x="1167" y="486"/>
                  </a:cubicBezTo>
                  <a:cubicBezTo>
                    <a:pt x="700" y="668"/>
                    <a:pt x="387" y="753"/>
                    <a:pt x="153" y="753"/>
                  </a:cubicBezTo>
                  <a:cubicBezTo>
                    <a:pt x="98" y="753"/>
                    <a:pt x="48" y="748"/>
                    <a:pt x="1" y="739"/>
                  </a:cubicBezTo>
                  <a:lnTo>
                    <a:pt x="1" y="739"/>
                  </a:lnTo>
                  <a:lnTo>
                    <a:pt x="1982" y="5799"/>
                  </a:lnTo>
                  <a:cubicBezTo>
                    <a:pt x="3486" y="9642"/>
                    <a:pt x="3777" y="11271"/>
                    <a:pt x="4456" y="11577"/>
                  </a:cubicBezTo>
                  <a:cubicBezTo>
                    <a:pt x="4538" y="11615"/>
                    <a:pt x="4627" y="11633"/>
                    <a:pt x="4724" y="11633"/>
                  </a:cubicBezTo>
                  <a:cubicBezTo>
                    <a:pt x="4870" y="11633"/>
                    <a:pt x="5037" y="11592"/>
                    <a:pt x="5234" y="11515"/>
                  </a:cubicBezTo>
                  <a:cubicBezTo>
                    <a:pt x="5673" y="11344"/>
                    <a:pt x="5916" y="11143"/>
                    <a:pt x="6015" y="10879"/>
                  </a:cubicBezTo>
                  <a:cubicBezTo>
                    <a:pt x="6231" y="10307"/>
                    <a:pt x="5772" y="9431"/>
                    <a:pt x="5161" y="7870"/>
                  </a:cubicBezTo>
                  <a:cubicBezTo>
                    <a:pt x="4509" y="6204"/>
                    <a:pt x="2832" y="2098"/>
                    <a:pt x="19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36"/>
            <p:cNvSpPr/>
            <p:nvPr/>
          </p:nvSpPr>
          <p:spPr>
            <a:xfrm>
              <a:off x="579477" y="636966"/>
              <a:ext cx="184699" cy="125604"/>
            </a:xfrm>
            <a:custGeom>
              <a:avLst/>
              <a:gdLst/>
              <a:ahLst/>
              <a:cxnLst/>
              <a:rect l="l" t="t" r="r" b="b"/>
              <a:pathLst>
                <a:path w="3463" h="2355" extrusionOk="0">
                  <a:moveTo>
                    <a:pt x="183" y="0"/>
                  </a:moveTo>
                  <a:cubicBezTo>
                    <a:pt x="94" y="0"/>
                    <a:pt x="0" y="82"/>
                    <a:pt x="42" y="191"/>
                  </a:cubicBezTo>
                  <a:cubicBezTo>
                    <a:pt x="157" y="496"/>
                    <a:pt x="287" y="797"/>
                    <a:pt x="430" y="1089"/>
                  </a:cubicBezTo>
                  <a:cubicBezTo>
                    <a:pt x="568" y="1369"/>
                    <a:pt x="721" y="1648"/>
                    <a:pt x="926" y="1883"/>
                  </a:cubicBezTo>
                  <a:cubicBezTo>
                    <a:pt x="1116" y="2103"/>
                    <a:pt x="1343" y="2275"/>
                    <a:pt x="1633" y="2332"/>
                  </a:cubicBezTo>
                  <a:cubicBezTo>
                    <a:pt x="1712" y="2347"/>
                    <a:pt x="1792" y="2354"/>
                    <a:pt x="1871" y="2354"/>
                  </a:cubicBezTo>
                  <a:cubicBezTo>
                    <a:pt x="2047" y="2354"/>
                    <a:pt x="2224" y="2321"/>
                    <a:pt x="2392" y="2273"/>
                  </a:cubicBezTo>
                  <a:cubicBezTo>
                    <a:pt x="2727" y="2178"/>
                    <a:pt x="3046" y="2016"/>
                    <a:pt x="3336" y="1823"/>
                  </a:cubicBezTo>
                  <a:cubicBezTo>
                    <a:pt x="3462" y="1740"/>
                    <a:pt x="3368" y="1571"/>
                    <a:pt x="3246" y="1571"/>
                  </a:cubicBezTo>
                  <a:cubicBezTo>
                    <a:pt x="3220" y="1571"/>
                    <a:pt x="3193" y="1579"/>
                    <a:pt x="3166" y="1596"/>
                  </a:cubicBezTo>
                  <a:cubicBezTo>
                    <a:pt x="2929" y="1754"/>
                    <a:pt x="2672" y="1883"/>
                    <a:pt x="2401" y="1974"/>
                  </a:cubicBezTo>
                  <a:cubicBezTo>
                    <a:pt x="2234" y="2031"/>
                    <a:pt x="2056" y="2072"/>
                    <a:pt x="1878" y="2072"/>
                  </a:cubicBezTo>
                  <a:cubicBezTo>
                    <a:pt x="1835" y="2072"/>
                    <a:pt x="1792" y="2069"/>
                    <a:pt x="1749" y="2064"/>
                  </a:cubicBezTo>
                  <a:cubicBezTo>
                    <a:pt x="1508" y="2034"/>
                    <a:pt x="1320" y="1903"/>
                    <a:pt x="1162" y="1724"/>
                  </a:cubicBezTo>
                  <a:cubicBezTo>
                    <a:pt x="978" y="1513"/>
                    <a:pt x="836" y="1270"/>
                    <a:pt x="712" y="1022"/>
                  </a:cubicBezTo>
                  <a:cubicBezTo>
                    <a:pt x="561" y="717"/>
                    <a:pt x="427" y="405"/>
                    <a:pt x="306" y="88"/>
                  </a:cubicBezTo>
                  <a:cubicBezTo>
                    <a:pt x="283" y="26"/>
                    <a:pt x="234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36"/>
            <p:cNvSpPr/>
            <p:nvPr/>
          </p:nvSpPr>
          <p:spPr>
            <a:xfrm>
              <a:off x="658625" y="371626"/>
              <a:ext cx="68695" cy="142724"/>
            </a:xfrm>
            <a:custGeom>
              <a:avLst/>
              <a:gdLst/>
              <a:ahLst/>
              <a:cxnLst/>
              <a:rect l="l" t="t" r="r" b="b"/>
              <a:pathLst>
                <a:path w="1288" h="2676" extrusionOk="0">
                  <a:moveTo>
                    <a:pt x="153" y="0"/>
                  </a:moveTo>
                  <a:cubicBezTo>
                    <a:pt x="136" y="0"/>
                    <a:pt x="119" y="3"/>
                    <a:pt x="103" y="9"/>
                  </a:cubicBezTo>
                  <a:cubicBezTo>
                    <a:pt x="27" y="38"/>
                    <a:pt x="1" y="119"/>
                    <a:pt x="22" y="192"/>
                  </a:cubicBezTo>
                  <a:cubicBezTo>
                    <a:pt x="273" y="1016"/>
                    <a:pt x="596" y="1817"/>
                    <a:pt x="988" y="2586"/>
                  </a:cubicBezTo>
                  <a:cubicBezTo>
                    <a:pt x="1014" y="2638"/>
                    <a:pt x="1063" y="2675"/>
                    <a:pt x="1121" y="2675"/>
                  </a:cubicBezTo>
                  <a:cubicBezTo>
                    <a:pt x="1137" y="2675"/>
                    <a:pt x="1154" y="2672"/>
                    <a:pt x="1172" y="2666"/>
                  </a:cubicBezTo>
                  <a:cubicBezTo>
                    <a:pt x="1237" y="2641"/>
                    <a:pt x="1287" y="2550"/>
                    <a:pt x="1252" y="2481"/>
                  </a:cubicBezTo>
                  <a:cubicBezTo>
                    <a:pt x="862" y="1714"/>
                    <a:pt x="538" y="913"/>
                    <a:pt x="288" y="89"/>
                  </a:cubicBezTo>
                  <a:cubicBezTo>
                    <a:pt x="270" y="33"/>
                    <a:pt x="210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36"/>
            <p:cNvSpPr/>
            <p:nvPr/>
          </p:nvSpPr>
          <p:spPr>
            <a:xfrm>
              <a:off x="807055" y="568857"/>
              <a:ext cx="46775" cy="109070"/>
            </a:xfrm>
            <a:custGeom>
              <a:avLst/>
              <a:gdLst/>
              <a:ahLst/>
              <a:cxnLst/>
              <a:rect l="l" t="t" r="r" b="b"/>
              <a:pathLst>
                <a:path w="877" h="2045" extrusionOk="0">
                  <a:moveTo>
                    <a:pt x="184" y="0"/>
                  </a:moveTo>
                  <a:cubicBezTo>
                    <a:pt x="94" y="0"/>
                    <a:pt x="1" y="82"/>
                    <a:pt x="44" y="192"/>
                  </a:cubicBezTo>
                  <a:lnTo>
                    <a:pt x="400" y="1115"/>
                  </a:lnTo>
                  <a:cubicBezTo>
                    <a:pt x="453" y="1250"/>
                    <a:pt x="523" y="1388"/>
                    <a:pt x="553" y="1530"/>
                  </a:cubicBezTo>
                  <a:cubicBezTo>
                    <a:pt x="570" y="1606"/>
                    <a:pt x="570" y="1750"/>
                    <a:pt x="471" y="1760"/>
                  </a:cubicBezTo>
                  <a:cubicBezTo>
                    <a:pt x="295" y="1781"/>
                    <a:pt x="317" y="2045"/>
                    <a:pt x="482" y="2045"/>
                  </a:cubicBezTo>
                  <a:cubicBezTo>
                    <a:pt x="488" y="2045"/>
                    <a:pt x="493" y="2045"/>
                    <a:pt x="499" y="2044"/>
                  </a:cubicBezTo>
                  <a:cubicBezTo>
                    <a:pt x="673" y="2024"/>
                    <a:pt x="799" y="1884"/>
                    <a:pt x="836" y="1718"/>
                  </a:cubicBezTo>
                  <a:cubicBezTo>
                    <a:pt x="877" y="1539"/>
                    <a:pt x="799" y="1358"/>
                    <a:pt x="735" y="1195"/>
                  </a:cubicBezTo>
                  <a:cubicBezTo>
                    <a:pt x="593" y="827"/>
                    <a:pt x="450" y="456"/>
                    <a:pt x="308" y="88"/>
                  </a:cubicBezTo>
                  <a:cubicBezTo>
                    <a:pt x="284" y="26"/>
                    <a:pt x="235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36"/>
            <p:cNvSpPr/>
            <p:nvPr/>
          </p:nvSpPr>
          <p:spPr>
            <a:xfrm>
              <a:off x="503795" y="353332"/>
              <a:ext cx="68695" cy="81923"/>
            </a:xfrm>
            <a:custGeom>
              <a:avLst/>
              <a:gdLst/>
              <a:ahLst/>
              <a:cxnLst/>
              <a:rect l="l" t="t" r="r" b="b"/>
              <a:pathLst>
                <a:path w="1288" h="1536" extrusionOk="0">
                  <a:moveTo>
                    <a:pt x="1122" y="1"/>
                  </a:moveTo>
                  <a:cubicBezTo>
                    <a:pt x="1105" y="1"/>
                    <a:pt x="1089" y="4"/>
                    <a:pt x="1073" y="12"/>
                  </a:cubicBezTo>
                  <a:cubicBezTo>
                    <a:pt x="782" y="156"/>
                    <a:pt x="520" y="347"/>
                    <a:pt x="304" y="590"/>
                  </a:cubicBezTo>
                  <a:cubicBezTo>
                    <a:pt x="104" y="815"/>
                    <a:pt x="1" y="1109"/>
                    <a:pt x="66" y="1408"/>
                  </a:cubicBezTo>
                  <a:cubicBezTo>
                    <a:pt x="81" y="1478"/>
                    <a:pt x="132" y="1535"/>
                    <a:pt x="206" y="1535"/>
                  </a:cubicBezTo>
                  <a:cubicBezTo>
                    <a:pt x="212" y="1535"/>
                    <a:pt x="217" y="1535"/>
                    <a:pt x="222" y="1534"/>
                  </a:cubicBezTo>
                  <a:cubicBezTo>
                    <a:pt x="292" y="1527"/>
                    <a:pt x="364" y="1454"/>
                    <a:pt x="348" y="1378"/>
                  </a:cubicBezTo>
                  <a:cubicBezTo>
                    <a:pt x="295" y="1135"/>
                    <a:pt x="377" y="930"/>
                    <a:pt x="541" y="749"/>
                  </a:cubicBezTo>
                  <a:cubicBezTo>
                    <a:pt x="720" y="554"/>
                    <a:pt x="940" y="393"/>
                    <a:pt x="1178" y="276"/>
                  </a:cubicBezTo>
                  <a:cubicBezTo>
                    <a:pt x="1247" y="242"/>
                    <a:pt x="1287" y="168"/>
                    <a:pt x="1257" y="93"/>
                  </a:cubicBezTo>
                  <a:cubicBezTo>
                    <a:pt x="1237" y="41"/>
                    <a:pt x="1179" y="1"/>
                    <a:pt x="1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36"/>
            <p:cNvSpPr/>
            <p:nvPr/>
          </p:nvSpPr>
          <p:spPr>
            <a:xfrm>
              <a:off x="810682" y="1144871"/>
              <a:ext cx="155472" cy="192913"/>
            </a:xfrm>
            <a:custGeom>
              <a:avLst/>
              <a:gdLst/>
              <a:ahLst/>
              <a:cxnLst/>
              <a:rect l="l" t="t" r="r" b="b"/>
              <a:pathLst>
                <a:path w="2915" h="3617" extrusionOk="0">
                  <a:moveTo>
                    <a:pt x="184" y="1"/>
                  </a:moveTo>
                  <a:cubicBezTo>
                    <a:pt x="93" y="1"/>
                    <a:pt x="0" y="82"/>
                    <a:pt x="43" y="191"/>
                  </a:cubicBezTo>
                  <a:cubicBezTo>
                    <a:pt x="300" y="827"/>
                    <a:pt x="557" y="1465"/>
                    <a:pt x="814" y="2103"/>
                  </a:cubicBezTo>
                  <a:cubicBezTo>
                    <a:pt x="938" y="2410"/>
                    <a:pt x="1050" y="2725"/>
                    <a:pt x="1190" y="3025"/>
                  </a:cubicBezTo>
                  <a:cubicBezTo>
                    <a:pt x="1319" y="3303"/>
                    <a:pt x="1514" y="3512"/>
                    <a:pt x="1817" y="3588"/>
                  </a:cubicBezTo>
                  <a:cubicBezTo>
                    <a:pt x="1895" y="3608"/>
                    <a:pt x="1973" y="3616"/>
                    <a:pt x="2051" y="3616"/>
                  </a:cubicBezTo>
                  <a:cubicBezTo>
                    <a:pt x="2314" y="3616"/>
                    <a:pt x="2573" y="3517"/>
                    <a:pt x="2804" y="3395"/>
                  </a:cubicBezTo>
                  <a:cubicBezTo>
                    <a:pt x="2872" y="3360"/>
                    <a:pt x="2914" y="3289"/>
                    <a:pt x="2884" y="3211"/>
                  </a:cubicBezTo>
                  <a:cubicBezTo>
                    <a:pt x="2865" y="3162"/>
                    <a:pt x="2806" y="3120"/>
                    <a:pt x="2749" y="3120"/>
                  </a:cubicBezTo>
                  <a:cubicBezTo>
                    <a:pt x="2732" y="3120"/>
                    <a:pt x="2715" y="3123"/>
                    <a:pt x="2700" y="3131"/>
                  </a:cubicBezTo>
                  <a:cubicBezTo>
                    <a:pt x="2502" y="3237"/>
                    <a:pt x="2284" y="3332"/>
                    <a:pt x="2056" y="3332"/>
                  </a:cubicBezTo>
                  <a:cubicBezTo>
                    <a:pt x="2012" y="3332"/>
                    <a:pt x="1968" y="3329"/>
                    <a:pt x="1924" y="3321"/>
                  </a:cubicBezTo>
                  <a:cubicBezTo>
                    <a:pt x="1668" y="3276"/>
                    <a:pt x="1528" y="3094"/>
                    <a:pt x="1429" y="2867"/>
                  </a:cubicBezTo>
                  <a:cubicBezTo>
                    <a:pt x="1305" y="2582"/>
                    <a:pt x="1195" y="2289"/>
                    <a:pt x="1078" y="2001"/>
                  </a:cubicBezTo>
                  <a:cubicBezTo>
                    <a:pt x="958" y="1699"/>
                    <a:pt x="836" y="1398"/>
                    <a:pt x="715" y="1097"/>
                  </a:cubicBezTo>
                  <a:lnTo>
                    <a:pt x="309" y="87"/>
                  </a:lnTo>
                  <a:cubicBezTo>
                    <a:pt x="284" y="26"/>
                    <a:pt x="235" y="1"/>
                    <a:pt x="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36"/>
            <p:cNvSpPr/>
            <p:nvPr/>
          </p:nvSpPr>
          <p:spPr>
            <a:xfrm>
              <a:off x="824923" y="852491"/>
              <a:ext cx="68589" cy="142138"/>
            </a:xfrm>
            <a:custGeom>
              <a:avLst/>
              <a:gdLst/>
              <a:ahLst/>
              <a:cxnLst/>
              <a:rect l="l" t="t" r="r" b="b"/>
              <a:pathLst>
                <a:path w="1286" h="2665" extrusionOk="0">
                  <a:moveTo>
                    <a:pt x="185" y="1"/>
                  </a:moveTo>
                  <a:cubicBezTo>
                    <a:pt x="95" y="1"/>
                    <a:pt x="1" y="83"/>
                    <a:pt x="44" y="192"/>
                  </a:cubicBezTo>
                  <a:lnTo>
                    <a:pt x="978" y="2577"/>
                  </a:lnTo>
                  <a:cubicBezTo>
                    <a:pt x="1001" y="2639"/>
                    <a:pt x="1051" y="2665"/>
                    <a:pt x="1102" y="2665"/>
                  </a:cubicBezTo>
                  <a:cubicBezTo>
                    <a:pt x="1192" y="2665"/>
                    <a:pt x="1285" y="2583"/>
                    <a:pt x="1242" y="2473"/>
                  </a:cubicBezTo>
                  <a:lnTo>
                    <a:pt x="308" y="88"/>
                  </a:lnTo>
                  <a:cubicBezTo>
                    <a:pt x="285" y="27"/>
                    <a:pt x="235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36"/>
            <p:cNvSpPr/>
            <p:nvPr/>
          </p:nvSpPr>
          <p:spPr>
            <a:xfrm>
              <a:off x="891804" y="1018521"/>
              <a:ext cx="33761" cy="57495"/>
            </a:xfrm>
            <a:custGeom>
              <a:avLst/>
              <a:gdLst/>
              <a:ahLst/>
              <a:cxnLst/>
              <a:rect l="l" t="t" r="r" b="b"/>
              <a:pathLst>
                <a:path w="633" h="1078" extrusionOk="0">
                  <a:moveTo>
                    <a:pt x="159" y="0"/>
                  </a:moveTo>
                  <a:cubicBezTo>
                    <a:pt x="143" y="0"/>
                    <a:pt x="126" y="3"/>
                    <a:pt x="110" y="10"/>
                  </a:cubicBezTo>
                  <a:cubicBezTo>
                    <a:pt x="41" y="42"/>
                    <a:pt x="0" y="120"/>
                    <a:pt x="30" y="194"/>
                  </a:cubicBezTo>
                  <a:lnTo>
                    <a:pt x="341" y="987"/>
                  </a:lnTo>
                  <a:cubicBezTo>
                    <a:pt x="361" y="1040"/>
                    <a:pt x="418" y="1078"/>
                    <a:pt x="476" y="1078"/>
                  </a:cubicBezTo>
                  <a:cubicBezTo>
                    <a:pt x="492" y="1078"/>
                    <a:pt x="509" y="1075"/>
                    <a:pt x="525" y="1068"/>
                  </a:cubicBezTo>
                  <a:cubicBezTo>
                    <a:pt x="594" y="1036"/>
                    <a:pt x="633" y="958"/>
                    <a:pt x="605" y="884"/>
                  </a:cubicBezTo>
                  <a:lnTo>
                    <a:pt x="294" y="92"/>
                  </a:lnTo>
                  <a:cubicBezTo>
                    <a:pt x="274" y="38"/>
                    <a:pt x="217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0" name="Google Shape;2160;p36"/>
          <p:cNvSpPr/>
          <p:nvPr/>
        </p:nvSpPr>
        <p:spPr>
          <a:xfrm>
            <a:off x="7771066" y="859986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1" name="Google Shape;2161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002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Contents</a:t>
            </a:r>
            <a:endParaRPr dirty="0">
              <a:highlight>
                <a:schemeClr val="dk2"/>
              </a:highlight>
            </a:endParaRPr>
          </a:p>
        </p:txBody>
      </p:sp>
      <p:sp>
        <p:nvSpPr>
          <p:cNvPr id="2162" name="Google Shape;2162;p36"/>
          <p:cNvSpPr txBox="1">
            <a:spLocks noGrp="1"/>
          </p:cNvSpPr>
          <p:nvPr>
            <p:ph type="body" idx="1"/>
          </p:nvPr>
        </p:nvSpPr>
        <p:spPr>
          <a:xfrm>
            <a:off x="720000" y="1215749"/>
            <a:ext cx="7002600" cy="27568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457200"/>
            <a:r>
              <a:rPr lang="en-US" sz="2800" dirty="0"/>
              <a:t>Overview</a:t>
            </a:r>
          </a:p>
          <a:p>
            <a:pPr indent="-457200"/>
            <a:r>
              <a:rPr lang="en-US" sz="2800" dirty="0"/>
              <a:t>Section 1: Reading and answering 2 big questions on texts (Q1-2)</a:t>
            </a:r>
          </a:p>
          <a:p>
            <a:pPr indent="-457200"/>
            <a:r>
              <a:rPr lang="en-US" sz="2800" dirty="0"/>
              <a:t>Section 2: A choice of two writing tasks (Q 3)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66" name="Google Shape;2166;p36"/>
          <p:cNvSpPr/>
          <p:nvPr/>
        </p:nvSpPr>
        <p:spPr>
          <a:xfrm>
            <a:off x="609516" y="4604011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6192-42C8-0271-7658-EC82BDEF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Overview</a:t>
            </a:r>
            <a:endParaRPr lang="en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7C0FA-7343-A259-8A9B-2E8336F133AA}"/>
              </a:ext>
            </a:extLst>
          </p:cNvPr>
          <p:cNvSpPr txBox="1"/>
          <p:nvPr/>
        </p:nvSpPr>
        <p:spPr>
          <a:xfrm>
            <a:off x="970961" y="1706252"/>
            <a:ext cx="69946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Duration: 2 hours</a:t>
            </a:r>
          </a:p>
          <a:p>
            <a:r>
              <a:rPr lang="en-US" sz="2400" dirty="0"/>
              <a:t>Number of questions: 3 main questions </a:t>
            </a:r>
            <a:br>
              <a:rPr lang="en-US" sz="2400" dirty="0"/>
            </a:br>
            <a:r>
              <a:rPr lang="en-US" sz="1800" dirty="0"/>
              <a:t>(Q 1 and Q 2 have sub-questions)</a:t>
            </a:r>
            <a:endParaRPr lang="en-US" sz="2400" dirty="0"/>
          </a:p>
          <a:p>
            <a:r>
              <a:rPr lang="en-US" sz="2400" dirty="0"/>
              <a:t>Marks: 80 marks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Total marks for reading: 65 marks</a:t>
            </a:r>
          </a:p>
          <a:p>
            <a:pPr marL="342900" lvl="3" indent="-342900">
              <a:buFont typeface="Arial" panose="020B0604020202020204" pitchFamily="34" charset="0"/>
              <a:buChar char="•"/>
            </a:pPr>
            <a:r>
              <a:rPr lang="en-US" sz="2000" dirty="0"/>
              <a:t>Total marks for writing: 15 marks</a:t>
            </a:r>
          </a:p>
          <a:p>
            <a:endParaRPr lang="en-US" sz="2400" dirty="0"/>
          </a:p>
          <a:p>
            <a:endParaRPr lang="en-TH" sz="2400" dirty="0"/>
          </a:p>
        </p:txBody>
      </p:sp>
    </p:spTree>
    <p:extLst>
      <p:ext uri="{BB962C8B-B14F-4D97-AF65-F5344CB8AC3E}">
        <p14:creationId xmlns:p14="http://schemas.microsoft.com/office/powerpoint/2010/main" val="404637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6192-42C8-0271-7658-EC82BDEF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Section 1: Reading and answering 2 big questions on texts (Q1-2)</a:t>
            </a:r>
            <a:br>
              <a:rPr lang="en-US" sz="3600" dirty="0"/>
            </a:br>
            <a:endParaRPr lang="en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7C0FA-7343-A259-8A9B-2E8336F133AA}"/>
              </a:ext>
            </a:extLst>
          </p:cNvPr>
          <p:cNvSpPr txBox="1"/>
          <p:nvPr/>
        </p:nvSpPr>
        <p:spPr>
          <a:xfrm>
            <a:off x="970961" y="1706252"/>
            <a:ext cx="699468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Reading Texts (15 min)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Question 1(a-e) (Text A )</a:t>
            </a:r>
          </a:p>
          <a:p>
            <a:r>
              <a:rPr lang="en-US" sz="2400" dirty="0"/>
              <a:t>     </a:t>
            </a:r>
            <a:r>
              <a:rPr lang="en-US" sz="2000" dirty="0"/>
              <a:t>Comprehension (15 marks/ 15-20 min)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Question 1(f) (Text B)</a:t>
            </a:r>
          </a:p>
          <a:p>
            <a:r>
              <a:rPr lang="en-US" sz="2400" dirty="0"/>
              <a:t>     </a:t>
            </a:r>
            <a:r>
              <a:rPr lang="en-US" sz="2000" dirty="0"/>
              <a:t>Write a summary of no more than 120 words based on the text (15 marks/20 min)</a:t>
            </a:r>
          </a:p>
          <a:p>
            <a:endParaRPr lang="en-TH" sz="2400" dirty="0"/>
          </a:p>
        </p:txBody>
      </p:sp>
    </p:spTree>
    <p:extLst>
      <p:ext uri="{BB962C8B-B14F-4D97-AF65-F5344CB8AC3E}">
        <p14:creationId xmlns:p14="http://schemas.microsoft.com/office/powerpoint/2010/main" val="107355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6192-42C8-0271-7658-EC82BDEF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Section 1: Reading and answering 2 big questions on texts (Q1-2)</a:t>
            </a:r>
            <a:br>
              <a:rPr lang="en-US" sz="3600" dirty="0"/>
            </a:br>
            <a:endParaRPr lang="en-TH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7C0FA-7343-A259-8A9B-2E8336F133AA}"/>
              </a:ext>
            </a:extLst>
          </p:cNvPr>
          <p:cNvSpPr txBox="1"/>
          <p:nvPr/>
        </p:nvSpPr>
        <p:spPr>
          <a:xfrm>
            <a:off x="970961" y="1706252"/>
            <a:ext cx="6994688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Question 2(a-c) (Text C)</a:t>
            </a:r>
          </a:p>
          <a:p>
            <a:r>
              <a:rPr lang="en-US" sz="1500" dirty="0"/>
              <a:t>Short-answer questions (10 marks/ 15 min)</a:t>
            </a:r>
          </a:p>
          <a:p>
            <a:r>
              <a:rPr lang="en-US" sz="2000" dirty="0"/>
              <a:t>Question 2(d) ( Text 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Write 200-300 words in response to a question focused on certain paragraphs in Text 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/>
              <a:t>Select three relevant examples of interesting uses of language from each of the paragraphs specified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err="1"/>
              <a:t>Analyse</a:t>
            </a:r>
            <a:r>
              <a:rPr lang="en-US" sz="1500" dirty="0"/>
              <a:t> these examples to show how the writer uses language to convey meaning and to create effects</a:t>
            </a:r>
            <a:endParaRPr lang="en-US" sz="2000" dirty="0"/>
          </a:p>
          <a:p>
            <a:r>
              <a:rPr lang="en-US" sz="1500" dirty="0"/>
              <a:t>(15 marks/ 20 min)</a:t>
            </a:r>
          </a:p>
          <a:p>
            <a:endParaRPr lang="en-TH" sz="2400" dirty="0"/>
          </a:p>
        </p:txBody>
      </p:sp>
    </p:spTree>
    <p:extLst>
      <p:ext uri="{BB962C8B-B14F-4D97-AF65-F5344CB8AC3E}">
        <p14:creationId xmlns:p14="http://schemas.microsoft.com/office/powerpoint/2010/main" val="274623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6192-42C8-0271-7658-EC82BDEF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/>
              <a:t>Section 2: A choice of two writing tasks (Q 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7C0FA-7343-A259-8A9B-2E8336F133AA}"/>
              </a:ext>
            </a:extLst>
          </p:cNvPr>
          <p:cNvSpPr txBox="1"/>
          <p:nvPr/>
        </p:nvSpPr>
        <p:spPr>
          <a:xfrm>
            <a:off x="970961" y="1706252"/>
            <a:ext cx="69946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Extended response to reading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Read Text 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Write 250-350 words in response to the task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Use and develop ideas and details from Text 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Write in your own words in one of the following formats: letter, report, journal, speech, interview or article</a:t>
            </a:r>
          </a:p>
          <a:p>
            <a:r>
              <a:rPr lang="en-US" sz="1800" dirty="0"/>
              <a:t>(25 marks/40 min)</a:t>
            </a:r>
          </a:p>
          <a:p>
            <a:endParaRPr lang="en-TH" sz="2400" dirty="0"/>
          </a:p>
        </p:txBody>
      </p:sp>
      <p:grpSp>
        <p:nvGrpSpPr>
          <p:cNvPr id="3" name="Google Shape;4773;p71">
            <a:extLst>
              <a:ext uri="{FF2B5EF4-FFF2-40B4-BE49-F238E27FC236}">
                <a16:creationId xmlns:a16="http://schemas.microsoft.com/office/drawing/2014/main" id="{EF782EA5-6417-198D-0C54-673ECDE5C3CD}"/>
              </a:ext>
            </a:extLst>
          </p:cNvPr>
          <p:cNvGrpSpPr/>
          <p:nvPr/>
        </p:nvGrpSpPr>
        <p:grpSpPr>
          <a:xfrm>
            <a:off x="7415839" y="3680795"/>
            <a:ext cx="1099620" cy="1017663"/>
            <a:chOff x="2977489" y="3443673"/>
            <a:chExt cx="1429935" cy="1323187"/>
          </a:xfrm>
        </p:grpSpPr>
        <p:sp>
          <p:nvSpPr>
            <p:cNvPr id="4" name="Google Shape;4774;p71">
              <a:extLst>
                <a:ext uri="{FF2B5EF4-FFF2-40B4-BE49-F238E27FC236}">
                  <a16:creationId xmlns:a16="http://schemas.microsoft.com/office/drawing/2014/main" id="{2237ED80-FC31-CA61-0524-5074B4C18F79}"/>
                </a:ext>
              </a:extLst>
            </p:cNvPr>
            <p:cNvSpPr/>
            <p:nvPr/>
          </p:nvSpPr>
          <p:spPr>
            <a:xfrm>
              <a:off x="3068478" y="3443673"/>
              <a:ext cx="1338946" cy="1309990"/>
            </a:xfrm>
            <a:custGeom>
              <a:avLst/>
              <a:gdLst/>
              <a:ahLst/>
              <a:cxnLst/>
              <a:rect l="l" t="t" r="r" b="b"/>
              <a:pathLst>
                <a:path w="24045" h="23525" extrusionOk="0">
                  <a:moveTo>
                    <a:pt x="13908" y="1"/>
                  </a:moveTo>
                  <a:cubicBezTo>
                    <a:pt x="13335" y="1"/>
                    <a:pt x="12758" y="219"/>
                    <a:pt x="12313" y="653"/>
                  </a:cubicBezTo>
                  <a:lnTo>
                    <a:pt x="918" y="11784"/>
                  </a:lnTo>
                  <a:cubicBezTo>
                    <a:pt x="0" y="12682"/>
                    <a:pt x="4" y="14146"/>
                    <a:pt x="927" y="15002"/>
                  </a:cubicBezTo>
                  <a:lnTo>
                    <a:pt x="9495" y="22941"/>
                  </a:lnTo>
                  <a:cubicBezTo>
                    <a:pt x="9917" y="23332"/>
                    <a:pt x="10453" y="23524"/>
                    <a:pt x="10992" y="23524"/>
                  </a:cubicBezTo>
                  <a:cubicBezTo>
                    <a:pt x="11608" y="23524"/>
                    <a:pt x="12227" y="23272"/>
                    <a:pt x="12680" y="22778"/>
                  </a:cubicBezTo>
                  <a:lnTo>
                    <a:pt x="23227" y="11250"/>
                  </a:lnTo>
                  <a:cubicBezTo>
                    <a:pt x="24044" y="10357"/>
                    <a:pt x="24019" y="8994"/>
                    <a:pt x="23170" y="8165"/>
                  </a:cubicBezTo>
                  <a:lnTo>
                    <a:pt x="15448" y="623"/>
                  </a:lnTo>
                  <a:cubicBezTo>
                    <a:pt x="15022" y="208"/>
                    <a:pt x="14467" y="1"/>
                    <a:pt x="139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775;p71">
              <a:extLst>
                <a:ext uri="{FF2B5EF4-FFF2-40B4-BE49-F238E27FC236}">
                  <a16:creationId xmlns:a16="http://schemas.microsoft.com/office/drawing/2014/main" id="{15D11B36-394E-8554-F63E-A89B4F976271}"/>
                </a:ext>
              </a:extLst>
            </p:cNvPr>
            <p:cNvSpPr/>
            <p:nvPr/>
          </p:nvSpPr>
          <p:spPr>
            <a:xfrm>
              <a:off x="3238874" y="3514393"/>
              <a:ext cx="648118" cy="654633"/>
            </a:xfrm>
            <a:custGeom>
              <a:avLst/>
              <a:gdLst/>
              <a:ahLst/>
              <a:cxnLst/>
              <a:rect l="l" t="t" r="r" b="b"/>
              <a:pathLst>
                <a:path w="11639" h="11756" extrusionOk="0">
                  <a:moveTo>
                    <a:pt x="11378" y="1"/>
                  </a:moveTo>
                  <a:cubicBezTo>
                    <a:pt x="11317" y="1"/>
                    <a:pt x="11256" y="24"/>
                    <a:pt x="11209" y="71"/>
                  </a:cubicBezTo>
                  <a:lnTo>
                    <a:pt x="93" y="11354"/>
                  </a:lnTo>
                  <a:cubicBezTo>
                    <a:pt x="1" y="11446"/>
                    <a:pt x="3" y="11596"/>
                    <a:pt x="95" y="11687"/>
                  </a:cubicBezTo>
                  <a:cubicBezTo>
                    <a:pt x="141" y="11733"/>
                    <a:pt x="201" y="11756"/>
                    <a:pt x="261" y="11756"/>
                  </a:cubicBezTo>
                  <a:cubicBezTo>
                    <a:pt x="321" y="11756"/>
                    <a:pt x="384" y="11731"/>
                    <a:pt x="430" y="11685"/>
                  </a:cubicBezTo>
                  <a:lnTo>
                    <a:pt x="11546" y="404"/>
                  </a:lnTo>
                  <a:cubicBezTo>
                    <a:pt x="11638" y="310"/>
                    <a:pt x="11636" y="161"/>
                    <a:pt x="11544" y="69"/>
                  </a:cubicBezTo>
                  <a:cubicBezTo>
                    <a:pt x="11498" y="23"/>
                    <a:pt x="11438" y="1"/>
                    <a:pt x="113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776;p71">
              <a:extLst>
                <a:ext uri="{FF2B5EF4-FFF2-40B4-BE49-F238E27FC236}">
                  <a16:creationId xmlns:a16="http://schemas.microsoft.com/office/drawing/2014/main" id="{1DA2B476-EDA6-FB4A-A80B-31A41080CE44}"/>
                </a:ext>
              </a:extLst>
            </p:cNvPr>
            <p:cNvSpPr/>
            <p:nvPr/>
          </p:nvSpPr>
          <p:spPr>
            <a:xfrm>
              <a:off x="2977489" y="3920002"/>
              <a:ext cx="308829" cy="316736"/>
            </a:xfrm>
            <a:custGeom>
              <a:avLst/>
              <a:gdLst/>
              <a:ahLst/>
              <a:cxnLst/>
              <a:rect l="l" t="t" r="r" b="b"/>
              <a:pathLst>
                <a:path w="5546" h="5688" extrusionOk="0">
                  <a:moveTo>
                    <a:pt x="3034" y="0"/>
                  </a:moveTo>
                  <a:cubicBezTo>
                    <a:pt x="2963" y="0"/>
                    <a:pt x="2892" y="3"/>
                    <a:pt x="2820" y="8"/>
                  </a:cubicBezTo>
                  <a:cubicBezTo>
                    <a:pt x="1213" y="123"/>
                    <a:pt x="0" y="1523"/>
                    <a:pt x="116" y="3130"/>
                  </a:cubicBezTo>
                  <a:cubicBezTo>
                    <a:pt x="202" y="4337"/>
                    <a:pt x="1014" y="5321"/>
                    <a:pt x="2095" y="5688"/>
                  </a:cubicBezTo>
                  <a:cubicBezTo>
                    <a:pt x="2026" y="5526"/>
                    <a:pt x="1992" y="5342"/>
                    <a:pt x="1983" y="5149"/>
                  </a:cubicBezTo>
                  <a:cubicBezTo>
                    <a:pt x="1204" y="4780"/>
                    <a:pt x="638" y="4017"/>
                    <a:pt x="571" y="3097"/>
                  </a:cubicBezTo>
                  <a:cubicBezTo>
                    <a:pt x="474" y="1743"/>
                    <a:pt x="1498" y="561"/>
                    <a:pt x="2852" y="463"/>
                  </a:cubicBezTo>
                  <a:cubicBezTo>
                    <a:pt x="2912" y="459"/>
                    <a:pt x="2972" y="457"/>
                    <a:pt x="3031" y="457"/>
                  </a:cubicBezTo>
                  <a:cubicBezTo>
                    <a:pt x="3965" y="457"/>
                    <a:pt x="4794" y="987"/>
                    <a:pt x="5209" y="1777"/>
                  </a:cubicBezTo>
                  <a:cubicBezTo>
                    <a:pt x="5319" y="1661"/>
                    <a:pt x="5430" y="1550"/>
                    <a:pt x="5545" y="1440"/>
                  </a:cubicBezTo>
                  <a:cubicBezTo>
                    <a:pt x="5034" y="573"/>
                    <a:pt x="4090" y="0"/>
                    <a:pt x="30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777;p71">
              <a:extLst>
                <a:ext uri="{FF2B5EF4-FFF2-40B4-BE49-F238E27FC236}">
                  <a16:creationId xmlns:a16="http://schemas.microsoft.com/office/drawing/2014/main" id="{1D32B8EF-755B-AA7C-5D4E-26A78748278B}"/>
                </a:ext>
              </a:extLst>
            </p:cNvPr>
            <p:cNvSpPr/>
            <p:nvPr/>
          </p:nvSpPr>
          <p:spPr>
            <a:xfrm>
              <a:off x="3120989" y="3765476"/>
              <a:ext cx="300810" cy="286221"/>
            </a:xfrm>
            <a:custGeom>
              <a:avLst/>
              <a:gdLst/>
              <a:ahLst/>
              <a:cxnLst/>
              <a:rect l="l" t="t" r="r" b="b"/>
              <a:pathLst>
                <a:path w="5402" h="5140" extrusionOk="0">
                  <a:moveTo>
                    <a:pt x="3028" y="1"/>
                  </a:moveTo>
                  <a:cubicBezTo>
                    <a:pt x="2959" y="1"/>
                    <a:pt x="2889" y="3"/>
                    <a:pt x="2819" y="8"/>
                  </a:cubicBezTo>
                  <a:cubicBezTo>
                    <a:pt x="1212" y="125"/>
                    <a:pt x="0" y="1525"/>
                    <a:pt x="115" y="3132"/>
                  </a:cubicBezTo>
                  <a:cubicBezTo>
                    <a:pt x="174" y="3942"/>
                    <a:pt x="558" y="4651"/>
                    <a:pt x="1131" y="5140"/>
                  </a:cubicBezTo>
                  <a:cubicBezTo>
                    <a:pt x="1143" y="5129"/>
                    <a:pt x="1154" y="5120"/>
                    <a:pt x="1164" y="5110"/>
                  </a:cubicBezTo>
                  <a:cubicBezTo>
                    <a:pt x="1233" y="5041"/>
                    <a:pt x="1303" y="4975"/>
                    <a:pt x="1373" y="4911"/>
                  </a:cubicBezTo>
                  <a:cubicBezTo>
                    <a:pt x="1405" y="4883"/>
                    <a:pt x="1437" y="4855"/>
                    <a:pt x="1469" y="4826"/>
                  </a:cubicBezTo>
                  <a:cubicBezTo>
                    <a:pt x="964" y="4412"/>
                    <a:pt x="622" y="3800"/>
                    <a:pt x="571" y="3099"/>
                  </a:cubicBezTo>
                  <a:cubicBezTo>
                    <a:pt x="473" y="1745"/>
                    <a:pt x="1498" y="563"/>
                    <a:pt x="2851" y="465"/>
                  </a:cubicBezTo>
                  <a:cubicBezTo>
                    <a:pt x="2912" y="461"/>
                    <a:pt x="2972" y="459"/>
                    <a:pt x="3031" y="459"/>
                  </a:cubicBezTo>
                  <a:cubicBezTo>
                    <a:pt x="3789" y="459"/>
                    <a:pt x="4477" y="808"/>
                    <a:pt x="4932" y="1364"/>
                  </a:cubicBezTo>
                  <a:cubicBezTo>
                    <a:pt x="4974" y="1330"/>
                    <a:pt x="5017" y="1296"/>
                    <a:pt x="5061" y="1264"/>
                  </a:cubicBezTo>
                  <a:cubicBezTo>
                    <a:pt x="5115" y="1224"/>
                    <a:pt x="5170" y="1207"/>
                    <a:pt x="5221" y="1207"/>
                  </a:cubicBezTo>
                  <a:cubicBezTo>
                    <a:pt x="5270" y="1207"/>
                    <a:pt x="5317" y="1223"/>
                    <a:pt x="5357" y="1248"/>
                  </a:cubicBezTo>
                  <a:cubicBezTo>
                    <a:pt x="5359" y="1247"/>
                    <a:pt x="5362" y="1245"/>
                    <a:pt x="5364" y="1243"/>
                  </a:cubicBezTo>
                  <a:cubicBezTo>
                    <a:pt x="5377" y="1236"/>
                    <a:pt x="5389" y="1229"/>
                    <a:pt x="5401" y="1224"/>
                  </a:cubicBezTo>
                  <a:cubicBezTo>
                    <a:pt x="4867" y="479"/>
                    <a:pt x="3995" y="1"/>
                    <a:pt x="30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78;p71">
              <a:extLst>
                <a:ext uri="{FF2B5EF4-FFF2-40B4-BE49-F238E27FC236}">
                  <a16:creationId xmlns:a16="http://schemas.microsoft.com/office/drawing/2014/main" id="{0C741AC0-593D-7ADD-D87F-B6D14B40A395}"/>
                </a:ext>
              </a:extLst>
            </p:cNvPr>
            <p:cNvSpPr/>
            <p:nvPr/>
          </p:nvSpPr>
          <p:spPr>
            <a:xfrm>
              <a:off x="3264044" y="3606496"/>
              <a:ext cx="308940" cy="291678"/>
            </a:xfrm>
            <a:custGeom>
              <a:avLst/>
              <a:gdLst/>
              <a:ahLst/>
              <a:cxnLst/>
              <a:rect l="l" t="t" r="r" b="b"/>
              <a:pathLst>
                <a:path w="5548" h="5238" extrusionOk="0">
                  <a:moveTo>
                    <a:pt x="3030" y="1"/>
                  </a:moveTo>
                  <a:cubicBezTo>
                    <a:pt x="2961" y="1"/>
                    <a:pt x="2890" y="3"/>
                    <a:pt x="2820" y="8"/>
                  </a:cubicBezTo>
                  <a:cubicBezTo>
                    <a:pt x="1215" y="123"/>
                    <a:pt x="1" y="1525"/>
                    <a:pt x="118" y="3131"/>
                  </a:cubicBezTo>
                  <a:cubicBezTo>
                    <a:pt x="180" y="3995"/>
                    <a:pt x="614" y="4747"/>
                    <a:pt x="1252" y="5238"/>
                  </a:cubicBezTo>
                  <a:cubicBezTo>
                    <a:pt x="1353" y="5121"/>
                    <a:pt x="1459" y="5009"/>
                    <a:pt x="1569" y="4901"/>
                  </a:cubicBezTo>
                  <a:cubicBezTo>
                    <a:pt x="1011" y="4488"/>
                    <a:pt x="626" y="3845"/>
                    <a:pt x="573" y="3099"/>
                  </a:cubicBezTo>
                  <a:cubicBezTo>
                    <a:pt x="476" y="1743"/>
                    <a:pt x="1498" y="561"/>
                    <a:pt x="2854" y="464"/>
                  </a:cubicBezTo>
                  <a:cubicBezTo>
                    <a:pt x="2912" y="459"/>
                    <a:pt x="2971" y="457"/>
                    <a:pt x="3029" y="457"/>
                  </a:cubicBezTo>
                  <a:cubicBezTo>
                    <a:pt x="3963" y="457"/>
                    <a:pt x="4793" y="986"/>
                    <a:pt x="5211" y="1777"/>
                  </a:cubicBezTo>
                  <a:cubicBezTo>
                    <a:pt x="5320" y="1661"/>
                    <a:pt x="5432" y="1550"/>
                    <a:pt x="5547" y="1442"/>
                  </a:cubicBezTo>
                  <a:cubicBezTo>
                    <a:pt x="5035" y="574"/>
                    <a:pt x="4089" y="1"/>
                    <a:pt x="30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779;p71">
              <a:extLst>
                <a:ext uri="{FF2B5EF4-FFF2-40B4-BE49-F238E27FC236}">
                  <a16:creationId xmlns:a16="http://schemas.microsoft.com/office/drawing/2014/main" id="{CF0951C2-1CA9-9E7C-813F-029E7EA3F01B}"/>
                </a:ext>
              </a:extLst>
            </p:cNvPr>
            <p:cNvSpPr/>
            <p:nvPr/>
          </p:nvSpPr>
          <p:spPr>
            <a:xfrm>
              <a:off x="3408713" y="3452081"/>
              <a:ext cx="322249" cy="298861"/>
            </a:xfrm>
            <a:custGeom>
              <a:avLst/>
              <a:gdLst/>
              <a:ahLst/>
              <a:cxnLst/>
              <a:rect l="l" t="t" r="r" b="b"/>
              <a:pathLst>
                <a:path w="5787" h="5367" extrusionOk="0">
                  <a:moveTo>
                    <a:pt x="3035" y="0"/>
                  </a:moveTo>
                  <a:cubicBezTo>
                    <a:pt x="1575" y="0"/>
                    <a:pt x="310" y="1096"/>
                    <a:pt x="135" y="2579"/>
                  </a:cubicBezTo>
                  <a:cubicBezTo>
                    <a:pt x="1" y="3715"/>
                    <a:pt x="541" y="4778"/>
                    <a:pt x="1439" y="5367"/>
                  </a:cubicBezTo>
                  <a:cubicBezTo>
                    <a:pt x="1551" y="5264"/>
                    <a:pt x="1663" y="5159"/>
                    <a:pt x="1766" y="5046"/>
                  </a:cubicBezTo>
                  <a:cubicBezTo>
                    <a:pt x="1769" y="5042"/>
                    <a:pt x="1773" y="5039"/>
                    <a:pt x="1776" y="5035"/>
                  </a:cubicBezTo>
                  <a:cubicBezTo>
                    <a:pt x="968" y="4553"/>
                    <a:pt x="472" y="3626"/>
                    <a:pt x="589" y="2632"/>
                  </a:cubicBezTo>
                  <a:cubicBezTo>
                    <a:pt x="737" y="1381"/>
                    <a:pt x="1802" y="458"/>
                    <a:pt x="3034" y="458"/>
                  </a:cubicBezTo>
                  <a:cubicBezTo>
                    <a:pt x="3130" y="458"/>
                    <a:pt x="3227" y="464"/>
                    <a:pt x="3325" y="476"/>
                  </a:cubicBezTo>
                  <a:cubicBezTo>
                    <a:pt x="4326" y="593"/>
                    <a:pt x="5117" y="1300"/>
                    <a:pt x="5393" y="2207"/>
                  </a:cubicBezTo>
                  <a:cubicBezTo>
                    <a:pt x="5521" y="2115"/>
                    <a:pt x="5652" y="2026"/>
                    <a:pt x="5786" y="1941"/>
                  </a:cubicBezTo>
                  <a:cubicBezTo>
                    <a:pt x="5423" y="929"/>
                    <a:pt x="4516" y="155"/>
                    <a:pt x="3378" y="20"/>
                  </a:cubicBezTo>
                  <a:cubicBezTo>
                    <a:pt x="3263" y="7"/>
                    <a:pt x="3148" y="0"/>
                    <a:pt x="30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780;p71">
              <a:extLst>
                <a:ext uri="{FF2B5EF4-FFF2-40B4-BE49-F238E27FC236}">
                  <a16:creationId xmlns:a16="http://schemas.microsoft.com/office/drawing/2014/main" id="{1561DC2E-12A4-4882-01FA-AE17C13C2720}"/>
                </a:ext>
              </a:extLst>
            </p:cNvPr>
            <p:cNvSpPr/>
            <p:nvPr/>
          </p:nvSpPr>
          <p:spPr>
            <a:xfrm>
              <a:off x="3243051" y="3981590"/>
              <a:ext cx="80855" cy="78015"/>
            </a:xfrm>
            <a:custGeom>
              <a:avLst/>
              <a:gdLst/>
              <a:ahLst/>
              <a:cxnLst/>
              <a:rect l="l" t="t" r="r" b="b"/>
              <a:pathLst>
                <a:path w="1452" h="1401" extrusionOk="0">
                  <a:moveTo>
                    <a:pt x="725" y="1"/>
                  </a:moveTo>
                  <a:cubicBezTo>
                    <a:pt x="708" y="1"/>
                    <a:pt x="692" y="1"/>
                    <a:pt x="675" y="3"/>
                  </a:cubicBezTo>
                  <a:cubicBezTo>
                    <a:pt x="291" y="31"/>
                    <a:pt x="0" y="366"/>
                    <a:pt x="29" y="752"/>
                  </a:cubicBezTo>
                  <a:cubicBezTo>
                    <a:pt x="54" y="1119"/>
                    <a:pt x="360" y="1401"/>
                    <a:pt x="724" y="1401"/>
                  </a:cubicBezTo>
                  <a:cubicBezTo>
                    <a:pt x="742" y="1401"/>
                    <a:pt x="759" y="1400"/>
                    <a:pt x="776" y="1399"/>
                  </a:cubicBezTo>
                  <a:cubicBezTo>
                    <a:pt x="1163" y="1372"/>
                    <a:pt x="1452" y="1037"/>
                    <a:pt x="1425" y="651"/>
                  </a:cubicBezTo>
                  <a:cubicBezTo>
                    <a:pt x="1398" y="281"/>
                    <a:pt x="1090" y="1"/>
                    <a:pt x="7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781;p71">
              <a:extLst>
                <a:ext uri="{FF2B5EF4-FFF2-40B4-BE49-F238E27FC236}">
                  <a16:creationId xmlns:a16="http://schemas.microsoft.com/office/drawing/2014/main" id="{7438390F-5438-1F09-3619-18E9EC7408BB}"/>
                </a:ext>
              </a:extLst>
            </p:cNvPr>
            <p:cNvSpPr/>
            <p:nvPr/>
          </p:nvSpPr>
          <p:spPr>
            <a:xfrm>
              <a:off x="3388277" y="3821161"/>
              <a:ext cx="80966" cy="78015"/>
            </a:xfrm>
            <a:custGeom>
              <a:avLst/>
              <a:gdLst/>
              <a:ahLst/>
              <a:cxnLst/>
              <a:rect l="l" t="t" r="r" b="b"/>
              <a:pathLst>
                <a:path w="1454" h="1401" extrusionOk="0">
                  <a:moveTo>
                    <a:pt x="729" y="0"/>
                  </a:moveTo>
                  <a:cubicBezTo>
                    <a:pt x="712" y="0"/>
                    <a:pt x="695" y="1"/>
                    <a:pt x="678" y="2"/>
                  </a:cubicBezTo>
                  <a:cubicBezTo>
                    <a:pt x="291" y="30"/>
                    <a:pt x="1" y="365"/>
                    <a:pt x="29" y="750"/>
                  </a:cubicBezTo>
                  <a:cubicBezTo>
                    <a:pt x="56" y="1119"/>
                    <a:pt x="363" y="1400"/>
                    <a:pt x="725" y="1400"/>
                  </a:cubicBezTo>
                  <a:cubicBezTo>
                    <a:pt x="742" y="1400"/>
                    <a:pt x="760" y="1400"/>
                    <a:pt x="777" y="1399"/>
                  </a:cubicBezTo>
                  <a:cubicBezTo>
                    <a:pt x="1163" y="1370"/>
                    <a:pt x="1454" y="1035"/>
                    <a:pt x="1425" y="651"/>
                  </a:cubicBezTo>
                  <a:cubicBezTo>
                    <a:pt x="1398" y="282"/>
                    <a:pt x="1092" y="0"/>
                    <a:pt x="7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782;p71">
              <a:extLst>
                <a:ext uri="{FF2B5EF4-FFF2-40B4-BE49-F238E27FC236}">
                  <a16:creationId xmlns:a16="http://schemas.microsoft.com/office/drawing/2014/main" id="{84CF4BAF-A356-4322-6BAE-23C1111E6B2A}"/>
                </a:ext>
              </a:extLst>
            </p:cNvPr>
            <p:cNvSpPr/>
            <p:nvPr/>
          </p:nvSpPr>
          <p:spPr>
            <a:xfrm>
              <a:off x="3538682" y="3678051"/>
              <a:ext cx="80855" cy="78015"/>
            </a:xfrm>
            <a:custGeom>
              <a:avLst/>
              <a:gdLst/>
              <a:ahLst/>
              <a:cxnLst/>
              <a:rect l="l" t="t" r="r" b="b"/>
              <a:pathLst>
                <a:path w="1452" h="1401" extrusionOk="0">
                  <a:moveTo>
                    <a:pt x="728" y="1"/>
                  </a:moveTo>
                  <a:cubicBezTo>
                    <a:pt x="710" y="1"/>
                    <a:pt x="693" y="1"/>
                    <a:pt x="676" y="3"/>
                  </a:cubicBezTo>
                  <a:cubicBezTo>
                    <a:pt x="289" y="29"/>
                    <a:pt x="0" y="364"/>
                    <a:pt x="27" y="750"/>
                  </a:cubicBezTo>
                  <a:cubicBezTo>
                    <a:pt x="54" y="1119"/>
                    <a:pt x="362" y="1401"/>
                    <a:pt x="728" y="1401"/>
                  </a:cubicBezTo>
                  <a:cubicBezTo>
                    <a:pt x="744" y="1401"/>
                    <a:pt x="760" y="1400"/>
                    <a:pt x="777" y="1399"/>
                  </a:cubicBezTo>
                  <a:cubicBezTo>
                    <a:pt x="1161" y="1371"/>
                    <a:pt x="1452" y="1036"/>
                    <a:pt x="1423" y="649"/>
                  </a:cubicBezTo>
                  <a:cubicBezTo>
                    <a:pt x="1398" y="282"/>
                    <a:pt x="1091" y="1"/>
                    <a:pt x="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783;p71">
              <a:extLst>
                <a:ext uri="{FF2B5EF4-FFF2-40B4-BE49-F238E27FC236}">
                  <a16:creationId xmlns:a16="http://schemas.microsoft.com/office/drawing/2014/main" id="{4B8B33CF-E7F7-7292-6080-F470EE775FB1}"/>
                </a:ext>
              </a:extLst>
            </p:cNvPr>
            <p:cNvSpPr/>
            <p:nvPr/>
          </p:nvSpPr>
          <p:spPr>
            <a:xfrm>
              <a:off x="3677394" y="3546634"/>
              <a:ext cx="80910" cy="78015"/>
            </a:xfrm>
            <a:custGeom>
              <a:avLst/>
              <a:gdLst/>
              <a:ahLst/>
              <a:cxnLst/>
              <a:rect l="l" t="t" r="r" b="b"/>
              <a:pathLst>
                <a:path w="1453" h="1401" extrusionOk="0">
                  <a:moveTo>
                    <a:pt x="728" y="0"/>
                  </a:moveTo>
                  <a:cubicBezTo>
                    <a:pt x="711" y="0"/>
                    <a:pt x="694" y="1"/>
                    <a:pt x="676" y="2"/>
                  </a:cubicBezTo>
                  <a:cubicBezTo>
                    <a:pt x="292" y="29"/>
                    <a:pt x="1" y="365"/>
                    <a:pt x="29" y="750"/>
                  </a:cubicBezTo>
                  <a:cubicBezTo>
                    <a:pt x="55" y="1120"/>
                    <a:pt x="364" y="1400"/>
                    <a:pt x="728" y="1400"/>
                  </a:cubicBezTo>
                  <a:cubicBezTo>
                    <a:pt x="744" y="1400"/>
                    <a:pt x="761" y="1400"/>
                    <a:pt x="777" y="1399"/>
                  </a:cubicBezTo>
                  <a:cubicBezTo>
                    <a:pt x="1163" y="1370"/>
                    <a:pt x="1452" y="1035"/>
                    <a:pt x="1426" y="649"/>
                  </a:cubicBezTo>
                  <a:cubicBezTo>
                    <a:pt x="1399" y="282"/>
                    <a:pt x="1092" y="0"/>
                    <a:pt x="7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84;p71">
              <a:extLst>
                <a:ext uri="{FF2B5EF4-FFF2-40B4-BE49-F238E27FC236}">
                  <a16:creationId xmlns:a16="http://schemas.microsoft.com/office/drawing/2014/main" id="{DC9CD3EC-B49F-3A53-FE22-30E0190266E9}"/>
                </a:ext>
              </a:extLst>
            </p:cNvPr>
            <p:cNvSpPr/>
            <p:nvPr/>
          </p:nvSpPr>
          <p:spPr>
            <a:xfrm>
              <a:off x="3800068" y="3905357"/>
              <a:ext cx="77736" cy="69551"/>
            </a:xfrm>
            <a:custGeom>
              <a:avLst/>
              <a:gdLst/>
              <a:ahLst/>
              <a:cxnLst/>
              <a:rect l="l" t="t" r="r" b="b"/>
              <a:pathLst>
                <a:path w="1396" h="1249" extrusionOk="0">
                  <a:moveTo>
                    <a:pt x="699" y="1"/>
                  </a:moveTo>
                  <a:cubicBezTo>
                    <a:pt x="524" y="1"/>
                    <a:pt x="351" y="74"/>
                    <a:pt x="227" y="216"/>
                  </a:cubicBezTo>
                  <a:cubicBezTo>
                    <a:pt x="1" y="477"/>
                    <a:pt x="29" y="870"/>
                    <a:pt x="289" y="1095"/>
                  </a:cubicBezTo>
                  <a:cubicBezTo>
                    <a:pt x="408" y="1198"/>
                    <a:pt x="554" y="1248"/>
                    <a:pt x="699" y="1248"/>
                  </a:cubicBezTo>
                  <a:cubicBezTo>
                    <a:pt x="874" y="1248"/>
                    <a:pt x="1047" y="1175"/>
                    <a:pt x="1170" y="1033"/>
                  </a:cubicBezTo>
                  <a:cubicBezTo>
                    <a:pt x="1395" y="773"/>
                    <a:pt x="1367" y="377"/>
                    <a:pt x="1106" y="152"/>
                  </a:cubicBezTo>
                  <a:cubicBezTo>
                    <a:pt x="988" y="50"/>
                    <a:pt x="843" y="1"/>
                    <a:pt x="6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85;p71">
              <a:extLst>
                <a:ext uri="{FF2B5EF4-FFF2-40B4-BE49-F238E27FC236}">
                  <a16:creationId xmlns:a16="http://schemas.microsoft.com/office/drawing/2014/main" id="{5A2FC337-439B-2450-8DC0-068A57AB295F}"/>
                </a:ext>
              </a:extLst>
            </p:cNvPr>
            <p:cNvSpPr/>
            <p:nvPr/>
          </p:nvSpPr>
          <p:spPr>
            <a:xfrm>
              <a:off x="3937721" y="4024467"/>
              <a:ext cx="77736" cy="69551"/>
            </a:xfrm>
            <a:custGeom>
              <a:avLst/>
              <a:gdLst/>
              <a:ahLst/>
              <a:cxnLst/>
              <a:rect l="l" t="t" r="r" b="b"/>
              <a:pathLst>
                <a:path w="1396" h="1249" extrusionOk="0">
                  <a:moveTo>
                    <a:pt x="698" y="1"/>
                  </a:moveTo>
                  <a:cubicBezTo>
                    <a:pt x="524" y="1"/>
                    <a:pt x="350" y="74"/>
                    <a:pt x="228" y="216"/>
                  </a:cubicBezTo>
                  <a:cubicBezTo>
                    <a:pt x="1" y="477"/>
                    <a:pt x="29" y="872"/>
                    <a:pt x="290" y="1097"/>
                  </a:cubicBezTo>
                  <a:cubicBezTo>
                    <a:pt x="407" y="1199"/>
                    <a:pt x="553" y="1249"/>
                    <a:pt x="698" y="1249"/>
                  </a:cubicBezTo>
                  <a:cubicBezTo>
                    <a:pt x="873" y="1249"/>
                    <a:pt x="1047" y="1176"/>
                    <a:pt x="1170" y="1033"/>
                  </a:cubicBezTo>
                  <a:cubicBezTo>
                    <a:pt x="1395" y="772"/>
                    <a:pt x="1367" y="379"/>
                    <a:pt x="1106" y="154"/>
                  </a:cubicBezTo>
                  <a:cubicBezTo>
                    <a:pt x="988" y="51"/>
                    <a:pt x="843" y="1"/>
                    <a:pt x="6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86;p71">
              <a:extLst>
                <a:ext uri="{FF2B5EF4-FFF2-40B4-BE49-F238E27FC236}">
                  <a16:creationId xmlns:a16="http://schemas.microsoft.com/office/drawing/2014/main" id="{36992E20-CE7B-CC6A-914B-B90736F74EE0}"/>
                </a:ext>
              </a:extLst>
            </p:cNvPr>
            <p:cNvSpPr/>
            <p:nvPr/>
          </p:nvSpPr>
          <p:spPr>
            <a:xfrm>
              <a:off x="3854249" y="3990165"/>
              <a:ext cx="63704" cy="55629"/>
            </a:xfrm>
            <a:custGeom>
              <a:avLst/>
              <a:gdLst/>
              <a:ahLst/>
              <a:cxnLst/>
              <a:rect l="l" t="t" r="r" b="b"/>
              <a:pathLst>
                <a:path w="1144" h="999" fill="none" extrusionOk="0">
                  <a:moveTo>
                    <a:pt x="61" y="1"/>
                  </a:moveTo>
                  <a:cubicBezTo>
                    <a:pt x="1" y="283"/>
                    <a:pt x="109" y="593"/>
                    <a:pt x="332" y="774"/>
                  </a:cubicBezTo>
                  <a:cubicBezTo>
                    <a:pt x="555" y="956"/>
                    <a:pt x="881" y="999"/>
                    <a:pt x="1144" y="882"/>
                  </a:cubicBezTo>
                </a:path>
              </a:pathLst>
            </a:custGeom>
            <a:noFill/>
            <a:ln w="8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87;p71">
              <a:extLst>
                <a:ext uri="{FF2B5EF4-FFF2-40B4-BE49-F238E27FC236}">
                  <a16:creationId xmlns:a16="http://schemas.microsoft.com/office/drawing/2014/main" id="{048FEE3C-01F5-5E8D-7B61-DBC4FDF6FF14}"/>
                </a:ext>
              </a:extLst>
            </p:cNvPr>
            <p:cNvSpPr/>
            <p:nvPr/>
          </p:nvSpPr>
          <p:spPr>
            <a:xfrm>
              <a:off x="3729403" y="3956754"/>
              <a:ext cx="79128" cy="70776"/>
            </a:xfrm>
            <a:custGeom>
              <a:avLst/>
              <a:gdLst/>
              <a:ahLst/>
              <a:cxnLst/>
              <a:rect l="l" t="t" r="r" b="b"/>
              <a:pathLst>
                <a:path w="1421" h="1271" extrusionOk="0">
                  <a:moveTo>
                    <a:pt x="711" y="0"/>
                  </a:moveTo>
                  <a:cubicBezTo>
                    <a:pt x="533" y="0"/>
                    <a:pt x="356" y="74"/>
                    <a:pt x="229" y="220"/>
                  </a:cubicBezTo>
                  <a:cubicBezTo>
                    <a:pt x="1" y="484"/>
                    <a:pt x="29" y="886"/>
                    <a:pt x="295" y="1115"/>
                  </a:cubicBezTo>
                  <a:cubicBezTo>
                    <a:pt x="414" y="1219"/>
                    <a:pt x="562" y="1270"/>
                    <a:pt x="710" y="1270"/>
                  </a:cubicBezTo>
                  <a:cubicBezTo>
                    <a:pt x="888" y="1270"/>
                    <a:pt x="1065" y="1196"/>
                    <a:pt x="1190" y="1051"/>
                  </a:cubicBezTo>
                  <a:cubicBezTo>
                    <a:pt x="1420" y="785"/>
                    <a:pt x="1392" y="385"/>
                    <a:pt x="1126" y="154"/>
                  </a:cubicBezTo>
                  <a:cubicBezTo>
                    <a:pt x="1006" y="51"/>
                    <a:pt x="858" y="0"/>
                    <a:pt x="7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88;p71">
              <a:extLst>
                <a:ext uri="{FF2B5EF4-FFF2-40B4-BE49-F238E27FC236}">
                  <a16:creationId xmlns:a16="http://schemas.microsoft.com/office/drawing/2014/main" id="{218A0447-707B-D0F1-697C-26404CC6EFA9}"/>
                </a:ext>
              </a:extLst>
            </p:cNvPr>
            <p:cNvSpPr/>
            <p:nvPr/>
          </p:nvSpPr>
          <p:spPr>
            <a:xfrm>
              <a:off x="3885544" y="4102705"/>
              <a:ext cx="79073" cy="70720"/>
            </a:xfrm>
            <a:custGeom>
              <a:avLst/>
              <a:gdLst/>
              <a:ahLst/>
              <a:cxnLst/>
              <a:rect l="l" t="t" r="r" b="b"/>
              <a:pathLst>
                <a:path w="1420" h="1270" extrusionOk="0">
                  <a:moveTo>
                    <a:pt x="710" y="0"/>
                  </a:moveTo>
                  <a:cubicBezTo>
                    <a:pt x="532" y="0"/>
                    <a:pt x="355" y="74"/>
                    <a:pt x="229" y="220"/>
                  </a:cubicBezTo>
                  <a:cubicBezTo>
                    <a:pt x="0" y="484"/>
                    <a:pt x="29" y="886"/>
                    <a:pt x="294" y="1115"/>
                  </a:cubicBezTo>
                  <a:cubicBezTo>
                    <a:pt x="414" y="1219"/>
                    <a:pt x="562" y="1270"/>
                    <a:pt x="709" y="1270"/>
                  </a:cubicBezTo>
                  <a:cubicBezTo>
                    <a:pt x="887" y="1270"/>
                    <a:pt x="1064" y="1196"/>
                    <a:pt x="1189" y="1051"/>
                  </a:cubicBezTo>
                  <a:cubicBezTo>
                    <a:pt x="1420" y="785"/>
                    <a:pt x="1390" y="385"/>
                    <a:pt x="1126" y="154"/>
                  </a:cubicBezTo>
                  <a:cubicBezTo>
                    <a:pt x="1005" y="51"/>
                    <a:pt x="857" y="0"/>
                    <a:pt x="7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89;p71">
              <a:extLst>
                <a:ext uri="{FF2B5EF4-FFF2-40B4-BE49-F238E27FC236}">
                  <a16:creationId xmlns:a16="http://schemas.microsoft.com/office/drawing/2014/main" id="{8518C93F-5CDE-F9B7-40E8-E4C208D9437E}"/>
                </a:ext>
              </a:extLst>
            </p:cNvPr>
            <p:cNvSpPr/>
            <p:nvPr/>
          </p:nvSpPr>
          <p:spPr>
            <a:xfrm>
              <a:off x="3582562" y="4056987"/>
              <a:ext cx="793957" cy="709872"/>
            </a:xfrm>
            <a:custGeom>
              <a:avLst/>
              <a:gdLst/>
              <a:ahLst/>
              <a:cxnLst/>
              <a:rect l="l" t="t" r="r" b="b"/>
              <a:pathLst>
                <a:path w="14258" h="12748" extrusionOk="0">
                  <a:moveTo>
                    <a:pt x="13994" y="0"/>
                  </a:moveTo>
                  <a:cubicBezTo>
                    <a:pt x="13930" y="0"/>
                    <a:pt x="13867" y="26"/>
                    <a:pt x="13820" y="77"/>
                  </a:cubicBezTo>
                  <a:lnTo>
                    <a:pt x="3272" y="11604"/>
                  </a:lnTo>
                  <a:cubicBezTo>
                    <a:pt x="2900" y="12012"/>
                    <a:pt x="2391" y="12249"/>
                    <a:pt x="1844" y="12272"/>
                  </a:cubicBezTo>
                  <a:cubicBezTo>
                    <a:pt x="1816" y="12274"/>
                    <a:pt x="1788" y="12274"/>
                    <a:pt x="1761" y="12274"/>
                  </a:cubicBezTo>
                  <a:cubicBezTo>
                    <a:pt x="1260" y="12274"/>
                    <a:pt x="789" y="12092"/>
                    <a:pt x="424" y="11755"/>
                  </a:cubicBezTo>
                  <a:cubicBezTo>
                    <a:pt x="379" y="11713"/>
                    <a:pt x="321" y="11692"/>
                    <a:pt x="264" y="11692"/>
                  </a:cubicBezTo>
                  <a:cubicBezTo>
                    <a:pt x="201" y="11692"/>
                    <a:pt x="138" y="11717"/>
                    <a:pt x="91" y="11767"/>
                  </a:cubicBezTo>
                  <a:cubicBezTo>
                    <a:pt x="1" y="11863"/>
                    <a:pt x="8" y="12012"/>
                    <a:pt x="104" y="12100"/>
                  </a:cubicBezTo>
                  <a:cubicBezTo>
                    <a:pt x="556" y="12520"/>
                    <a:pt x="1139" y="12747"/>
                    <a:pt x="1759" y="12747"/>
                  </a:cubicBezTo>
                  <a:cubicBezTo>
                    <a:pt x="1793" y="12747"/>
                    <a:pt x="1828" y="12746"/>
                    <a:pt x="1863" y="12744"/>
                  </a:cubicBezTo>
                  <a:cubicBezTo>
                    <a:pt x="2539" y="12717"/>
                    <a:pt x="3162" y="12425"/>
                    <a:pt x="3621" y="11923"/>
                  </a:cubicBezTo>
                  <a:lnTo>
                    <a:pt x="14169" y="396"/>
                  </a:lnTo>
                  <a:cubicBezTo>
                    <a:pt x="14257" y="300"/>
                    <a:pt x="14250" y="151"/>
                    <a:pt x="14155" y="63"/>
                  </a:cubicBezTo>
                  <a:cubicBezTo>
                    <a:pt x="14109" y="21"/>
                    <a:pt x="14051" y="0"/>
                    <a:pt x="139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4790;p71">
            <a:extLst>
              <a:ext uri="{FF2B5EF4-FFF2-40B4-BE49-F238E27FC236}">
                <a16:creationId xmlns:a16="http://schemas.microsoft.com/office/drawing/2014/main" id="{27F69078-189B-C351-F445-2AB9D5F9267E}"/>
              </a:ext>
            </a:extLst>
          </p:cNvPr>
          <p:cNvGrpSpPr/>
          <p:nvPr/>
        </p:nvGrpSpPr>
        <p:grpSpPr>
          <a:xfrm>
            <a:off x="5804134" y="3472790"/>
            <a:ext cx="1165722" cy="1225685"/>
            <a:chOff x="4216981" y="2233637"/>
            <a:chExt cx="967805" cy="1017588"/>
          </a:xfrm>
        </p:grpSpPr>
        <p:sp>
          <p:nvSpPr>
            <p:cNvPr id="22" name="Google Shape;4791;p71">
              <a:extLst>
                <a:ext uri="{FF2B5EF4-FFF2-40B4-BE49-F238E27FC236}">
                  <a16:creationId xmlns:a16="http://schemas.microsoft.com/office/drawing/2014/main" id="{56E12259-716F-EE5F-F381-F91306EBDED9}"/>
                </a:ext>
              </a:extLst>
            </p:cNvPr>
            <p:cNvSpPr/>
            <p:nvPr/>
          </p:nvSpPr>
          <p:spPr>
            <a:xfrm>
              <a:off x="4235524" y="2246835"/>
              <a:ext cx="872417" cy="908612"/>
            </a:xfrm>
            <a:custGeom>
              <a:avLst/>
              <a:gdLst/>
              <a:ahLst/>
              <a:cxnLst/>
              <a:rect l="l" t="t" r="r" b="b"/>
              <a:pathLst>
                <a:path w="15667" h="16317" extrusionOk="0">
                  <a:moveTo>
                    <a:pt x="3738" y="0"/>
                  </a:moveTo>
                  <a:lnTo>
                    <a:pt x="1" y="3470"/>
                  </a:lnTo>
                  <a:lnTo>
                    <a:pt x="11929" y="16316"/>
                  </a:lnTo>
                  <a:lnTo>
                    <a:pt x="15666" y="12848"/>
                  </a:lnTo>
                  <a:lnTo>
                    <a:pt x="373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92;p71">
              <a:extLst>
                <a:ext uri="{FF2B5EF4-FFF2-40B4-BE49-F238E27FC236}">
                  <a16:creationId xmlns:a16="http://schemas.microsoft.com/office/drawing/2014/main" id="{456FD808-4D4B-D9B3-F09A-80D08DBA66EE}"/>
                </a:ext>
              </a:extLst>
            </p:cNvPr>
            <p:cNvSpPr/>
            <p:nvPr/>
          </p:nvSpPr>
          <p:spPr>
            <a:xfrm>
              <a:off x="4911373" y="2979984"/>
              <a:ext cx="273413" cy="271242"/>
            </a:xfrm>
            <a:custGeom>
              <a:avLst/>
              <a:gdLst/>
              <a:ahLst/>
              <a:cxnLst/>
              <a:rect l="l" t="t" r="r" b="b"/>
              <a:pathLst>
                <a:path w="4910" h="4871" extrusionOk="0">
                  <a:moveTo>
                    <a:pt x="3184" y="1"/>
                  </a:moveTo>
                  <a:lnTo>
                    <a:pt x="3184" y="1"/>
                  </a:lnTo>
                  <a:cubicBezTo>
                    <a:pt x="3184" y="1"/>
                    <a:pt x="3184" y="1"/>
                    <a:pt x="3184" y="1"/>
                  </a:cubicBezTo>
                  <a:lnTo>
                    <a:pt x="3184" y="1"/>
                  </a:lnTo>
                  <a:lnTo>
                    <a:pt x="3184" y="1"/>
                  </a:lnTo>
                  <a:cubicBezTo>
                    <a:pt x="3184" y="1"/>
                    <a:pt x="3184" y="1"/>
                    <a:pt x="3184" y="1"/>
                  </a:cubicBezTo>
                  <a:close/>
                  <a:moveTo>
                    <a:pt x="3184" y="1"/>
                  </a:moveTo>
                  <a:lnTo>
                    <a:pt x="3184" y="1"/>
                  </a:lnTo>
                  <a:cubicBezTo>
                    <a:pt x="3142" y="40"/>
                    <a:pt x="1" y="2955"/>
                    <a:pt x="1" y="2955"/>
                  </a:cubicBezTo>
                  <a:lnTo>
                    <a:pt x="444" y="3432"/>
                  </a:lnTo>
                  <a:lnTo>
                    <a:pt x="4165" y="4871"/>
                  </a:lnTo>
                  <a:lnTo>
                    <a:pt x="4910" y="4180"/>
                  </a:lnTo>
                  <a:lnTo>
                    <a:pt x="3605" y="453"/>
                  </a:lnTo>
                  <a:lnTo>
                    <a:pt x="31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93;p71">
              <a:extLst>
                <a:ext uri="{FF2B5EF4-FFF2-40B4-BE49-F238E27FC236}">
                  <a16:creationId xmlns:a16="http://schemas.microsoft.com/office/drawing/2014/main" id="{7EED7E3C-FCE3-2D53-BA4B-D0E95CD584B9}"/>
                </a:ext>
              </a:extLst>
            </p:cNvPr>
            <p:cNvSpPr/>
            <p:nvPr/>
          </p:nvSpPr>
          <p:spPr>
            <a:xfrm>
              <a:off x="4885146" y="2949078"/>
              <a:ext cx="237274" cy="219566"/>
            </a:xfrm>
            <a:custGeom>
              <a:avLst/>
              <a:gdLst/>
              <a:ahLst/>
              <a:cxnLst/>
              <a:rect l="l" t="t" r="r" b="b"/>
              <a:pathLst>
                <a:path w="4261" h="3943" extrusionOk="0">
                  <a:moveTo>
                    <a:pt x="3999" y="0"/>
                  </a:moveTo>
                  <a:cubicBezTo>
                    <a:pt x="3942" y="0"/>
                    <a:pt x="3884" y="21"/>
                    <a:pt x="3839" y="63"/>
                  </a:cubicBezTo>
                  <a:lnTo>
                    <a:pt x="102" y="3533"/>
                  </a:lnTo>
                  <a:cubicBezTo>
                    <a:pt x="6" y="3622"/>
                    <a:pt x="1" y="3771"/>
                    <a:pt x="89" y="3866"/>
                  </a:cubicBezTo>
                  <a:cubicBezTo>
                    <a:pt x="137" y="3916"/>
                    <a:pt x="199" y="3942"/>
                    <a:pt x="263" y="3942"/>
                  </a:cubicBezTo>
                  <a:cubicBezTo>
                    <a:pt x="320" y="3942"/>
                    <a:pt x="378" y="3921"/>
                    <a:pt x="424" y="3879"/>
                  </a:cubicBezTo>
                  <a:lnTo>
                    <a:pt x="4160" y="409"/>
                  </a:lnTo>
                  <a:cubicBezTo>
                    <a:pt x="4255" y="320"/>
                    <a:pt x="4261" y="171"/>
                    <a:pt x="4172" y="76"/>
                  </a:cubicBezTo>
                  <a:cubicBezTo>
                    <a:pt x="4126" y="26"/>
                    <a:pt x="4063" y="0"/>
                    <a:pt x="3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94;p71">
              <a:extLst>
                <a:ext uri="{FF2B5EF4-FFF2-40B4-BE49-F238E27FC236}">
                  <a16:creationId xmlns:a16="http://schemas.microsoft.com/office/drawing/2014/main" id="{B161A09E-2EF8-F147-9ED9-982B21680B52}"/>
                </a:ext>
              </a:extLst>
            </p:cNvPr>
            <p:cNvSpPr/>
            <p:nvPr/>
          </p:nvSpPr>
          <p:spPr>
            <a:xfrm>
              <a:off x="4761135" y="2821059"/>
              <a:ext cx="237274" cy="219622"/>
            </a:xfrm>
            <a:custGeom>
              <a:avLst/>
              <a:gdLst/>
              <a:ahLst/>
              <a:cxnLst/>
              <a:rect l="l" t="t" r="r" b="b"/>
              <a:pathLst>
                <a:path w="4261" h="3944" extrusionOk="0">
                  <a:moveTo>
                    <a:pt x="3999" y="1"/>
                  </a:moveTo>
                  <a:cubicBezTo>
                    <a:pt x="3942" y="1"/>
                    <a:pt x="3884" y="22"/>
                    <a:pt x="3838" y="64"/>
                  </a:cubicBezTo>
                  <a:lnTo>
                    <a:pt x="101" y="3534"/>
                  </a:lnTo>
                  <a:cubicBezTo>
                    <a:pt x="5" y="3622"/>
                    <a:pt x="0" y="3771"/>
                    <a:pt x="89" y="3867"/>
                  </a:cubicBezTo>
                  <a:cubicBezTo>
                    <a:pt x="135" y="3918"/>
                    <a:pt x="199" y="3943"/>
                    <a:pt x="262" y="3943"/>
                  </a:cubicBezTo>
                  <a:cubicBezTo>
                    <a:pt x="319" y="3943"/>
                    <a:pt x="377" y="3922"/>
                    <a:pt x="422" y="3879"/>
                  </a:cubicBezTo>
                  <a:lnTo>
                    <a:pt x="4159" y="411"/>
                  </a:lnTo>
                  <a:cubicBezTo>
                    <a:pt x="4255" y="323"/>
                    <a:pt x="4260" y="172"/>
                    <a:pt x="4172" y="76"/>
                  </a:cubicBezTo>
                  <a:cubicBezTo>
                    <a:pt x="4125" y="26"/>
                    <a:pt x="4062" y="1"/>
                    <a:pt x="39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95;p71">
              <a:extLst>
                <a:ext uri="{FF2B5EF4-FFF2-40B4-BE49-F238E27FC236}">
                  <a16:creationId xmlns:a16="http://schemas.microsoft.com/office/drawing/2014/main" id="{BB15B2CA-77BE-D231-239A-46B763ABE7DB}"/>
                </a:ext>
              </a:extLst>
            </p:cNvPr>
            <p:cNvSpPr/>
            <p:nvPr/>
          </p:nvSpPr>
          <p:spPr>
            <a:xfrm>
              <a:off x="4691251" y="2733967"/>
              <a:ext cx="237274" cy="219455"/>
            </a:xfrm>
            <a:custGeom>
              <a:avLst/>
              <a:gdLst/>
              <a:ahLst/>
              <a:cxnLst/>
              <a:rect l="l" t="t" r="r" b="b"/>
              <a:pathLst>
                <a:path w="4261" h="3941" extrusionOk="0">
                  <a:moveTo>
                    <a:pt x="3999" y="0"/>
                  </a:moveTo>
                  <a:cubicBezTo>
                    <a:pt x="3942" y="0"/>
                    <a:pt x="3884" y="21"/>
                    <a:pt x="3839" y="63"/>
                  </a:cubicBezTo>
                  <a:lnTo>
                    <a:pt x="101" y="3531"/>
                  </a:lnTo>
                  <a:cubicBezTo>
                    <a:pt x="6" y="3620"/>
                    <a:pt x="0" y="3770"/>
                    <a:pt x="89" y="3866"/>
                  </a:cubicBezTo>
                  <a:cubicBezTo>
                    <a:pt x="135" y="3916"/>
                    <a:pt x="199" y="3941"/>
                    <a:pt x="263" y="3941"/>
                  </a:cubicBezTo>
                  <a:cubicBezTo>
                    <a:pt x="319" y="3941"/>
                    <a:pt x="378" y="3921"/>
                    <a:pt x="422" y="3879"/>
                  </a:cubicBezTo>
                  <a:lnTo>
                    <a:pt x="4159" y="409"/>
                  </a:lnTo>
                  <a:cubicBezTo>
                    <a:pt x="4255" y="320"/>
                    <a:pt x="4260" y="171"/>
                    <a:pt x="4172" y="76"/>
                  </a:cubicBezTo>
                  <a:cubicBezTo>
                    <a:pt x="4125" y="25"/>
                    <a:pt x="4062" y="0"/>
                    <a:pt x="3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96;p71">
              <a:extLst>
                <a:ext uri="{FF2B5EF4-FFF2-40B4-BE49-F238E27FC236}">
                  <a16:creationId xmlns:a16="http://schemas.microsoft.com/office/drawing/2014/main" id="{37697ED2-6BD0-C13E-108E-0A07811726A1}"/>
                </a:ext>
              </a:extLst>
            </p:cNvPr>
            <p:cNvSpPr/>
            <p:nvPr/>
          </p:nvSpPr>
          <p:spPr>
            <a:xfrm>
              <a:off x="4216981" y="2233637"/>
              <a:ext cx="408004" cy="623282"/>
            </a:xfrm>
            <a:custGeom>
              <a:avLst/>
              <a:gdLst/>
              <a:ahLst/>
              <a:cxnLst/>
              <a:rect l="l" t="t" r="r" b="b"/>
              <a:pathLst>
                <a:path w="7327" h="11193" extrusionOk="0">
                  <a:moveTo>
                    <a:pt x="4071" y="1"/>
                  </a:moveTo>
                  <a:cubicBezTo>
                    <a:pt x="4013" y="1"/>
                    <a:pt x="3955" y="22"/>
                    <a:pt x="3910" y="64"/>
                  </a:cubicBezTo>
                  <a:lnTo>
                    <a:pt x="1" y="3695"/>
                  </a:lnTo>
                  <a:lnTo>
                    <a:pt x="6891" y="11116"/>
                  </a:lnTo>
                  <a:cubicBezTo>
                    <a:pt x="6937" y="11166"/>
                    <a:pt x="7000" y="11192"/>
                    <a:pt x="7064" y="11192"/>
                  </a:cubicBezTo>
                  <a:cubicBezTo>
                    <a:pt x="7121" y="11192"/>
                    <a:pt x="7179" y="11171"/>
                    <a:pt x="7226" y="11129"/>
                  </a:cubicBezTo>
                  <a:cubicBezTo>
                    <a:pt x="7321" y="11040"/>
                    <a:pt x="7327" y="10889"/>
                    <a:pt x="7238" y="10794"/>
                  </a:cubicBezTo>
                  <a:lnTo>
                    <a:pt x="669" y="3720"/>
                  </a:lnTo>
                  <a:lnTo>
                    <a:pt x="4232" y="411"/>
                  </a:lnTo>
                  <a:cubicBezTo>
                    <a:pt x="4328" y="322"/>
                    <a:pt x="4333" y="172"/>
                    <a:pt x="4245" y="76"/>
                  </a:cubicBezTo>
                  <a:cubicBezTo>
                    <a:pt x="4198" y="26"/>
                    <a:pt x="4135" y="1"/>
                    <a:pt x="40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97;p71">
              <a:extLst>
                <a:ext uri="{FF2B5EF4-FFF2-40B4-BE49-F238E27FC236}">
                  <a16:creationId xmlns:a16="http://schemas.microsoft.com/office/drawing/2014/main" id="{5FE505D7-A9F6-28BF-8567-A65F318747F9}"/>
                </a:ext>
              </a:extLst>
            </p:cNvPr>
            <p:cNvSpPr/>
            <p:nvPr/>
          </p:nvSpPr>
          <p:spPr>
            <a:xfrm>
              <a:off x="4936042" y="3171039"/>
              <a:ext cx="207315" cy="80186"/>
            </a:xfrm>
            <a:custGeom>
              <a:avLst/>
              <a:gdLst/>
              <a:ahLst/>
              <a:cxnLst/>
              <a:rect l="l" t="t" r="r" b="b"/>
              <a:pathLst>
                <a:path w="3723" h="1440" extrusionOk="0">
                  <a:moveTo>
                    <a:pt x="3722" y="1440"/>
                  </a:moveTo>
                  <a:lnTo>
                    <a:pt x="1" y="1"/>
                  </a:lnTo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234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5" name="Google Shape;2145;p36"/>
          <p:cNvSpPr/>
          <p:nvPr/>
        </p:nvSpPr>
        <p:spPr>
          <a:xfrm>
            <a:off x="8027866" y="1215773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6" name="Google Shape;2146;p36"/>
          <p:cNvGrpSpPr/>
          <p:nvPr/>
        </p:nvGrpSpPr>
        <p:grpSpPr>
          <a:xfrm rot="-447293">
            <a:off x="8142889" y="394025"/>
            <a:ext cx="878501" cy="1830261"/>
            <a:chOff x="503795" y="323625"/>
            <a:chExt cx="502785" cy="1047439"/>
          </a:xfrm>
        </p:grpSpPr>
        <p:sp>
          <p:nvSpPr>
            <p:cNvPr id="2147" name="Google Shape;2147;p36"/>
            <p:cNvSpPr/>
            <p:nvPr/>
          </p:nvSpPr>
          <p:spPr>
            <a:xfrm>
              <a:off x="674039" y="389120"/>
              <a:ext cx="173925" cy="283742"/>
            </a:xfrm>
            <a:custGeom>
              <a:avLst/>
              <a:gdLst/>
              <a:ahLst/>
              <a:cxnLst/>
              <a:rect l="l" t="t" r="r" b="b"/>
              <a:pathLst>
                <a:path w="3261" h="5320" extrusionOk="0">
                  <a:moveTo>
                    <a:pt x="610" y="1"/>
                  </a:moveTo>
                  <a:cubicBezTo>
                    <a:pt x="438" y="1"/>
                    <a:pt x="238" y="35"/>
                    <a:pt x="0" y="105"/>
                  </a:cubicBezTo>
                  <a:lnTo>
                    <a:pt x="220" y="665"/>
                  </a:lnTo>
                  <a:cubicBezTo>
                    <a:pt x="279" y="654"/>
                    <a:pt x="343" y="647"/>
                    <a:pt x="411" y="647"/>
                  </a:cubicBezTo>
                  <a:cubicBezTo>
                    <a:pt x="687" y="647"/>
                    <a:pt x="1017" y="768"/>
                    <a:pt x="1211" y="1262"/>
                  </a:cubicBezTo>
                  <a:lnTo>
                    <a:pt x="2513" y="4590"/>
                  </a:lnTo>
                  <a:cubicBezTo>
                    <a:pt x="2727" y="5136"/>
                    <a:pt x="2906" y="5320"/>
                    <a:pt x="3030" y="5320"/>
                  </a:cubicBezTo>
                  <a:cubicBezTo>
                    <a:pt x="3196" y="5320"/>
                    <a:pt x="3260" y="4986"/>
                    <a:pt x="3169" y="4753"/>
                  </a:cubicBezTo>
                  <a:lnTo>
                    <a:pt x="1774" y="1189"/>
                  </a:lnTo>
                  <a:cubicBezTo>
                    <a:pt x="1470" y="411"/>
                    <a:pt x="1207" y="1"/>
                    <a:pt x="6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36"/>
            <p:cNvSpPr/>
            <p:nvPr/>
          </p:nvSpPr>
          <p:spPr>
            <a:xfrm>
              <a:off x="515529" y="323625"/>
              <a:ext cx="92803" cy="61655"/>
            </a:xfrm>
            <a:custGeom>
              <a:avLst/>
              <a:gdLst/>
              <a:ahLst/>
              <a:cxnLst/>
              <a:rect l="l" t="t" r="r" b="b"/>
              <a:pathLst>
                <a:path w="1740" h="1156" extrusionOk="0">
                  <a:moveTo>
                    <a:pt x="1159" y="1"/>
                  </a:moveTo>
                  <a:cubicBezTo>
                    <a:pt x="996" y="1"/>
                    <a:pt x="799" y="65"/>
                    <a:pt x="550" y="188"/>
                  </a:cubicBezTo>
                  <a:cubicBezTo>
                    <a:pt x="1" y="459"/>
                    <a:pt x="48" y="741"/>
                    <a:pt x="206" y="1156"/>
                  </a:cubicBezTo>
                  <a:cubicBezTo>
                    <a:pt x="396" y="993"/>
                    <a:pt x="686" y="835"/>
                    <a:pt x="1112" y="663"/>
                  </a:cubicBezTo>
                  <a:cubicBezTo>
                    <a:pt x="1330" y="574"/>
                    <a:pt x="1541" y="516"/>
                    <a:pt x="1739" y="498"/>
                  </a:cubicBezTo>
                  <a:cubicBezTo>
                    <a:pt x="1586" y="158"/>
                    <a:pt x="1414" y="1"/>
                    <a:pt x="115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36"/>
            <p:cNvSpPr/>
            <p:nvPr/>
          </p:nvSpPr>
          <p:spPr>
            <a:xfrm>
              <a:off x="907004" y="1293995"/>
              <a:ext cx="99576" cy="77069"/>
            </a:xfrm>
            <a:custGeom>
              <a:avLst/>
              <a:gdLst/>
              <a:ahLst/>
              <a:cxnLst/>
              <a:rect l="l" t="t" r="r" b="b"/>
              <a:pathLst>
                <a:path w="1867" h="1445" extrusionOk="0">
                  <a:moveTo>
                    <a:pt x="1560" y="0"/>
                  </a:moveTo>
                  <a:cubicBezTo>
                    <a:pt x="1461" y="264"/>
                    <a:pt x="1218" y="465"/>
                    <a:pt x="779" y="636"/>
                  </a:cubicBezTo>
                  <a:cubicBezTo>
                    <a:pt x="582" y="713"/>
                    <a:pt x="415" y="754"/>
                    <a:pt x="269" y="754"/>
                  </a:cubicBezTo>
                  <a:cubicBezTo>
                    <a:pt x="172" y="754"/>
                    <a:pt x="83" y="736"/>
                    <a:pt x="1" y="698"/>
                  </a:cubicBezTo>
                  <a:lnTo>
                    <a:pt x="1" y="698"/>
                  </a:lnTo>
                  <a:cubicBezTo>
                    <a:pt x="24" y="764"/>
                    <a:pt x="63" y="847"/>
                    <a:pt x="128" y="948"/>
                  </a:cubicBezTo>
                  <a:cubicBezTo>
                    <a:pt x="281" y="1288"/>
                    <a:pt x="453" y="1445"/>
                    <a:pt x="708" y="1445"/>
                  </a:cubicBezTo>
                  <a:cubicBezTo>
                    <a:pt x="871" y="1445"/>
                    <a:pt x="1069" y="1380"/>
                    <a:pt x="1317" y="1258"/>
                  </a:cubicBezTo>
                  <a:cubicBezTo>
                    <a:pt x="1867" y="987"/>
                    <a:pt x="1819" y="704"/>
                    <a:pt x="1661" y="289"/>
                  </a:cubicBezTo>
                  <a:cubicBezTo>
                    <a:pt x="1647" y="224"/>
                    <a:pt x="1606" y="112"/>
                    <a:pt x="15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36"/>
            <p:cNvSpPr/>
            <p:nvPr/>
          </p:nvSpPr>
          <p:spPr>
            <a:xfrm>
              <a:off x="507422" y="350452"/>
              <a:ext cx="283689" cy="403639"/>
            </a:xfrm>
            <a:custGeom>
              <a:avLst/>
              <a:gdLst/>
              <a:ahLst/>
              <a:cxnLst/>
              <a:rect l="l" t="t" r="r" b="b"/>
              <a:pathLst>
                <a:path w="5319" h="7568" extrusionOk="0">
                  <a:moveTo>
                    <a:pt x="2026" y="1"/>
                  </a:moveTo>
                  <a:cubicBezTo>
                    <a:pt x="1433" y="1"/>
                    <a:pt x="762" y="340"/>
                    <a:pt x="358" y="653"/>
                  </a:cubicBezTo>
                  <a:cubicBezTo>
                    <a:pt x="16" y="945"/>
                    <a:pt x="0" y="1255"/>
                    <a:pt x="117" y="1700"/>
                  </a:cubicBezTo>
                  <a:cubicBezTo>
                    <a:pt x="138" y="1788"/>
                    <a:pt x="167" y="1882"/>
                    <a:pt x="200" y="1983"/>
                  </a:cubicBezTo>
                  <a:cubicBezTo>
                    <a:pt x="211" y="2017"/>
                    <a:pt x="222" y="2052"/>
                    <a:pt x="234" y="2090"/>
                  </a:cubicBezTo>
                  <a:cubicBezTo>
                    <a:pt x="353" y="2359"/>
                    <a:pt x="488" y="2715"/>
                    <a:pt x="635" y="3116"/>
                  </a:cubicBezTo>
                  <a:cubicBezTo>
                    <a:pt x="686" y="3254"/>
                    <a:pt x="736" y="3398"/>
                    <a:pt x="792" y="3543"/>
                  </a:cubicBezTo>
                  <a:cubicBezTo>
                    <a:pt x="1888" y="6341"/>
                    <a:pt x="2222" y="7434"/>
                    <a:pt x="3038" y="7551"/>
                  </a:cubicBezTo>
                  <a:cubicBezTo>
                    <a:pt x="3069" y="7562"/>
                    <a:pt x="3112" y="7568"/>
                    <a:pt x="3162" y="7568"/>
                  </a:cubicBezTo>
                  <a:cubicBezTo>
                    <a:pt x="3621" y="7568"/>
                    <a:pt x="4774" y="7143"/>
                    <a:pt x="5010" y="6812"/>
                  </a:cubicBezTo>
                  <a:cubicBezTo>
                    <a:pt x="5318" y="6437"/>
                    <a:pt x="5127" y="5944"/>
                    <a:pt x="4767" y="5028"/>
                  </a:cubicBezTo>
                  <a:lnTo>
                    <a:pt x="3121" y="823"/>
                  </a:lnTo>
                  <a:cubicBezTo>
                    <a:pt x="3091" y="727"/>
                    <a:pt x="3054" y="642"/>
                    <a:pt x="3011" y="566"/>
                  </a:cubicBezTo>
                  <a:cubicBezTo>
                    <a:pt x="2786" y="152"/>
                    <a:pt x="2423" y="1"/>
                    <a:pt x="202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36"/>
            <p:cNvSpPr/>
            <p:nvPr/>
          </p:nvSpPr>
          <p:spPr>
            <a:xfrm>
              <a:off x="518089" y="396373"/>
              <a:ext cx="188806" cy="143044"/>
            </a:xfrm>
            <a:custGeom>
              <a:avLst/>
              <a:gdLst/>
              <a:ahLst/>
              <a:cxnLst/>
              <a:rect l="l" t="t" r="r" b="b"/>
              <a:pathLst>
                <a:path w="3540" h="2682" extrusionOk="0">
                  <a:moveTo>
                    <a:pt x="2937" y="1"/>
                  </a:moveTo>
                  <a:cubicBezTo>
                    <a:pt x="1923" y="288"/>
                    <a:pt x="927" y="628"/>
                    <a:pt x="0" y="1122"/>
                  </a:cubicBezTo>
                  <a:cubicBezTo>
                    <a:pt x="11" y="1156"/>
                    <a:pt x="22" y="1191"/>
                    <a:pt x="34" y="1229"/>
                  </a:cubicBezTo>
                  <a:cubicBezTo>
                    <a:pt x="153" y="1498"/>
                    <a:pt x="288" y="1854"/>
                    <a:pt x="435" y="2255"/>
                  </a:cubicBezTo>
                  <a:cubicBezTo>
                    <a:pt x="486" y="2393"/>
                    <a:pt x="537" y="2537"/>
                    <a:pt x="592" y="2682"/>
                  </a:cubicBezTo>
                  <a:cubicBezTo>
                    <a:pt x="1507" y="2156"/>
                    <a:pt x="2519" y="1821"/>
                    <a:pt x="3539" y="1539"/>
                  </a:cubicBezTo>
                  <a:lnTo>
                    <a:pt x="29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36"/>
            <p:cNvSpPr/>
            <p:nvPr/>
          </p:nvSpPr>
          <p:spPr>
            <a:xfrm>
              <a:off x="669399" y="713768"/>
              <a:ext cx="332384" cy="620446"/>
            </a:xfrm>
            <a:custGeom>
              <a:avLst/>
              <a:gdLst/>
              <a:ahLst/>
              <a:cxnLst/>
              <a:rect l="l" t="t" r="r" b="b"/>
              <a:pathLst>
                <a:path w="6232" h="11633" extrusionOk="0">
                  <a:moveTo>
                    <a:pt x="1973" y="0"/>
                  </a:moveTo>
                  <a:cubicBezTo>
                    <a:pt x="1828" y="178"/>
                    <a:pt x="1571" y="328"/>
                    <a:pt x="1167" y="486"/>
                  </a:cubicBezTo>
                  <a:cubicBezTo>
                    <a:pt x="700" y="668"/>
                    <a:pt x="387" y="753"/>
                    <a:pt x="153" y="753"/>
                  </a:cubicBezTo>
                  <a:cubicBezTo>
                    <a:pt x="98" y="753"/>
                    <a:pt x="48" y="748"/>
                    <a:pt x="1" y="739"/>
                  </a:cubicBezTo>
                  <a:lnTo>
                    <a:pt x="1" y="739"/>
                  </a:lnTo>
                  <a:lnTo>
                    <a:pt x="1982" y="5799"/>
                  </a:lnTo>
                  <a:cubicBezTo>
                    <a:pt x="3486" y="9642"/>
                    <a:pt x="3777" y="11271"/>
                    <a:pt x="4456" y="11577"/>
                  </a:cubicBezTo>
                  <a:cubicBezTo>
                    <a:pt x="4538" y="11615"/>
                    <a:pt x="4627" y="11633"/>
                    <a:pt x="4724" y="11633"/>
                  </a:cubicBezTo>
                  <a:cubicBezTo>
                    <a:pt x="4870" y="11633"/>
                    <a:pt x="5037" y="11592"/>
                    <a:pt x="5234" y="11515"/>
                  </a:cubicBezTo>
                  <a:cubicBezTo>
                    <a:pt x="5673" y="11344"/>
                    <a:pt x="5916" y="11143"/>
                    <a:pt x="6015" y="10879"/>
                  </a:cubicBezTo>
                  <a:cubicBezTo>
                    <a:pt x="6231" y="10307"/>
                    <a:pt x="5772" y="9431"/>
                    <a:pt x="5161" y="7870"/>
                  </a:cubicBezTo>
                  <a:cubicBezTo>
                    <a:pt x="4509" y="6204"/>
                    <a:pt x="2832" y="2098"/>
                    <a:pt x="19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36"/>
            <p:cNvSpPr/>
            <p:nvPr/>
          </p:nvSpPr>
          <p:spPr>
            <a:xfrm>
              <a:off x="579477" y="636966"/>
              <a:ext cx="184699" cy="125604"/>
            </a:xfrm>
            <a:custGeom>
              <a:avLst/>
              <a:gdLst/>
              <a:ahLst/>
              <a:cxnLst/>
              <a:rect l="l" t="t" r="r" b="b"/>
              <a:pathLst>
                <a:path w="3463" h="2355" extrusionOk="0">
                  <a:moveTo>
                    <a:pt x="183" y="0"/>
                  </a:moveTo>
                  <a:cubicBezTo>
                    <a:pt x="94" y="0"/>
                    <a:pt x="0" y="82"/>
                    <a:pt x="42" y="191"/>
                  </a:cubicBezTo>
                  <a:cubicBezTo>
                    <a:pt x="157" y="496"/>
                    <a:pt x="287" y="797"/>
                    <a:pt x="430" y="1089"/>
                  </a:cubicBezTo>
                  <a:cubicBezTo>
                    <a:pt x="568" y="1369"/>
                    <a:pt x="721" y="1648"/>
                    <a:pt x="926" y="1883"/>
                  </a:cubicBezTo>
                  <a:cubicBezTo>
                    <a:pt x="1116" y="2103"/>
                    <a:pt x="1343" y="2275"/>
                    <a:pt x="1633" y="2332"/>
                  </a:cubicBezTo>
                  <a:cubicBezTo>
                    <a:pt x="1712" y="2347"/>
                    <a:pt x="1792" y="2354"/>
                    <a:pt x="1871" y="2354"/>
                  </a:cubicBezTo>
                  <a:cubicBezTo>
                    <a:pt x="2047" y="2354"/>
                    <a:pt x="2224" y="2321"/>
                    <a:pt x="2392" y="2273"/>
                  </a:cubicBezTo>
                  <a:cubicBezTo>
                    <a:pt x="2727" y="2178"/>
                    <a:pt x="3046" y="2016"/>
                    <a:pt x="3336" y="1823"/>
                  </a:cubicBezTo>
                  <a:cubicBezTo>
                    <a:pt x="3462" y="1740"/>
                    <a:pt x="3368" y="1571"/>
                    <a:pt x="3246" y="1571"/>
                  </a:cubicBezTo>
                  <a:cubicBezTo>
                    <a:pt x="3220" y="1571"/>
                    <a:pt x="3193" y="1579"/>
                    <a:pt x="3166" y="1596"/>
                  </a:cubicBezTo>
                  <a:cubicBezTo>
                    <a:pt x="2929" y="1754"/>
                    <a:pt x="2672" y="1883"/>
                    <a:pt x="2401" y="1974"/>
                  </a:cubicBezTo>
                  <a:cubicBezTo>
                    <a:pt x="2234" y="2031"/>
                    <a:pt x="2056" y="2072"/>
                    <a:pt x="1878" y="2072"/>
                  </a:cubicBezTo>
                  <a:cubicBezTo>
                    <a:pt x="1835" y="2072"/>
                    <a:pt x="1792" y="2069"/>
                    <a:pt x="1749" y="2064"/>
                  </a:cubicBezTo>
                  <a:cubicBezTo>
                    <a:pt x="1508" y="2034"/>
                    <a:pt x="1320" y="1903"/>
                    <a:pt x="1162" y="1724"/>
                  </a:cubicBezTo>
                  <a:cubicBezTo>
                    <a:pt x="978" y="1513"/>
                    <a:pt x="836" y="1270"/>
                    <a:pt x="712" y="1022"/>
                  </a:cubicBezTo>
                  <a:cubicBezTo>
                    <a:pt x="561" y="717"/>
                    <a:pt x="427" y="405"/>
                    <a:pt x="306" y="88"/>
                  </a:cubicBezTo>
                  <a:cubicBezTo>
                    <a:pt x="283" y="26"/>
                    <a:pt x="234" y="0"/>
                    <a:pt x="1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36"/>
            <p:cNvSpPr/>
            <p:nvPr/>
          </p:nvSpPr>
          <p:spPr>
            <a:xfrm>
              <a:off x="658625" y="371626"/>
              <a:ext cx="68695" cy="142724"/>
            </a:xfrm>
            <a:custGeom>
              <a:avLst/>
              <a:gdLst/>
              <a:ahLst/>
              <a:cxnLst/>
              <a:rect l="l" t="t" r="r" b="b"/>
              <a:pathLst>
                <a:path w="1288" h="2676" extrusionOk="0">
                  <a:moveTo>
                    <a:pt x="153" y="0"/>
                  </a:moveTo>
                  <a:cubicBezTo>
                    <a:pt x="136" y="0"/>
                    <a:pt x="119" y="3"/>
                    <a:pt x="103" y="9"/>
                  </a:cubicBezTo>
                  <a:cubicBezTo>
                    <a:pt x="27" y="38"/>
                    <a:pt x="1" y="119"/>
                    <a:pt x="22" y="192"/>
                  </a:cubicBezTo>
                  <a:cubicBezTo>
                    <a:pt x="273" y="1016"/>
                    <a:pt x="596" y="1817"/>
                    <a:pt x="988" y="2586"/>
                  </a:cubicBezTo>
                  <a:cubicBezTo>
                    <a:pt x="1014" y="2638"/>
                    <a:pt x="1063" y="2675"/>
                    <a:pt x="1121" y="2675"/>
                  </a:cubicBezTo>
                  <a:cubicBezTo>
                    <a:pt x="1137" y="2675"/>
                    <a:pt x="1154" y="2672"/>
                    <a:pt x="1172" y="2666"/>
                  </a:cubicBezTo>
                  <a:cubicBezTo>
                    <a:pt x="1237" y="2641"/>
                    <a:pt x="1287" y="2550"/>
                    <a:pt x="1252" y="2481"/>
                  </a:cubicBezTo>
                  <a:cubicBezTo>
                    <a:pt x="862" y="1714"/>
                    <a:pt x="538" y="913"/>
                    <a:pt x="288" y="89"/>
                  </a:cubicBezTo>
                  <a:cubicBezTo>
                    <a:pt x="270" y="33"/>
                    <a:pt x="210" y="0"/>
                    <a:pt x="1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36"/>
            <p:cNvSpPr/>
            <p:nvPr/>
          </p:nvSpPr>
          <p:spPr>
            <a:xfrm>
              <a:off x="807055" y="568857"/>
              <a:ext cx="46775" cy="109070"/>
            </a:xfrm>
            <a:custGeom>
              <a:avLst/>
              <a:gdLst/>
              <a:ahLst/>
              <a:cxnLst/>
              <a:rect l="l" t="t" r="r" b="b"/>
              <a:pathLst>
                <a:path w="877" h="2045" extrusionOk="0">
                  <a:moveTo>
                    <a:pt x="184" y="0"/>
                  </a:moveTo>
                  <a:cubicBezTo>
                    <a:pt x="94" y="0"/>
                    <a:pt x="1" y="82"/>
                    <a:pt x="44" y="192"/>
                  </a:cubicBezTo>
                  <a:lnTo>
                    <a:pt x="400" y="1115"/>
                  </a:lnTo>
                  <a:cubicBezTo>
                    <a:pt x="453" y="1250"/>
                    <a:pt x="523" y="1388"/>
                    <a:pt x="553" y="1530"/>
                  </a:cubicBezTo>
                  <a:cubicBezTo>
                    <a:pt x="570" y="1606"/>
                    <a:pt x="570" y="1750"/>
                    <a:pt x="471" y="1760"/>
                  </a:cubicBezTo>
                  <a:cubicBezTo>
                    <a:pt x="295" y="1781"/>
                    <a:pt x="317" y="2045"/>
                    <a:pt x="482" y="2045"/>
                  </a:cubicBezTo>
                  <a:cubicBezTo>
                    <a:pt x="488" y="2045"/>
                    <a:pt x="493" y="2045"/>
                    <a:pt x="499" y="2044"/>
                  </a:cubicBezTo>
                  <a:cubicBezTo>
                    <a:pt x="673" y="2024"/>
                    <a:pt x="799" y="1884"/>
                    <a:pt x="836" y="1718"/>
                  </a:cubicBezTo>
                  <a:cubicBezTo>
                    <a:pt x="877" y="1539"/>
                    <a:pt x="799" y="1358"/>
                    <a:pt x="735" y="1195"/>
                  </a:cubicBezTo>
                  <a:cubicBezTo>
                    <a:pt x="593" y="827"/>
                    <a:pt x="450" y="456"/>
                    <a:pt x="308" y="88"/>
                  </a:cubicBezTo>
                  <a:cubicBezTo>
                    <a:pt x="284" y="26"/>
                    <a:pt x="235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36"/>
            <p:cNvSpPr/>
            <p:nvPr/>
          </p:nvSpPr>
          <p:spPr>
            <a:xfrm>
              <a:off x="503795" y="353332"/>
              <a:ext cx="68695" cy="81923"/>
            </a:xfrm>
            <a:custGeom>
              <a:avLst/>
              <a:gdLst/>
              <a:ahLst/>
              <a:cxnLst/>
              <a:rect l="l" t="t" r="r" b="b"/>
              <a:pathLst>
                <a:path w="1288" h="1536" extrusionOk="0">
                  <a:moveTo>
                    <a:pt x="1122" y="1"/>
                  </a:moveTo>
                  <a:cubicBezTo>
                    <a:pt x="1105" y="1"/>
                    <a:pt x="1089" y="4"/>
                    <a:pt x="1073" y="12"/>
                  </a:cubicBezTo>
                  <a:cubicBezTo>
                    <a:pt x="782" y="156"/>
                    <a:pt x="520" y="347"/>
                    <a:pt x="304" y="590"/>
                  </a:cubicBezTo>
                  <a:cubicBezTo>
                    <a:pt x="104" y="815"/>
                    <a:pt x="1" y="1109"/>
                    <a:pt x="66" y="1408"/>
                  </a:cubicBezTo>
                  <a:cubicBezTo>
                    <a:pt x="81" y="1478"/>
                    <a:pt x="132" y="1535"/>
                    <a:pt x="206" y="1535"/>
                  </a:cubicBezTo>
                  <a:cubicBezTo>
                    <a:pt x="212" y="1535"/>
                    <a:pt x="217" y="1535"/>
                    <a:pt x="222" y="1534"/>
                  </a:cubicBezTo>
                  <a:cubicBezTo>
                    <a:pt x="292" y="1527"/>
                    <a:pt x="364" y="1454"/>
                    <a:pt x="348" y="1378"/>
                  </a:cubicBezTo>
                  <a:cubicBezTo>
                    <a:pt x="295" y="1135"/>
                    <a:pt x="377" y="930"/>
                    <a:pt x="541" y="749"/>
                  </a:cubicBezTo>
                  <a:cubicBezTo>
                    <a:pt x="720" y="554"/>
                    <a:pt x="940" y="393"/>
                    <a:pt x="1178" y="276"/>
                  </a:cubicBezTo>
                  <a:cubicBezTo>
                    <a:pt x="1247" y="242"/>
                    <a:pt x="1287" y="168"/>
                    <a:pt x="1257" y="93"/>
                  </a:cubicBezTo>
                  <a:cubicBezTo>
                    <a:pt x="1237" y="41"/>
                    <a:pt x="1179" y="1"/>
                    <a:pt x="1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36"/>
            <p:cNvSpPr/>
            <p:nvPr/>
          </p:nvSpPr>
          <p:spPr>
            <a:xfrm>
              <a:off x="810682" y="1144871"/>
              <a:ext cx="155472" cy="192913"/>
            </a:xfrm>
            <a:custGeom>
              <a:avLst/>
              <a:gdLst/>
              <a:ahLst/>
              <a:cxnLst/>
              <a:rect l="l" t="t" r="r" b="b"/>
              <a:pathLst>
                <a:path w="2915" h="3617" extrusionOk="0">
                  <a:moveTo>
                    <a:pt x="184" y="1"/>
                  </a:moveTo>
                  <a:cubicBezTo>
                    <a:pt x="93" y="1"/>
                    <a:pt x="0" y="82"/>
                    <a:pt x="43" y="191"/>
                  </a:cubicBezTo>
                  <a:cubicBezTo>
                    <a:pt x="300" y="827"/>
                    <a:pt x="557" y="1465"/>
                    <a:pt x="814" y="2103"/>
                  </a:cubicBezTo>
                  <a:cubicBezTo>
                    <a:pt x="938" y="2410"/>
                    <a:pt x="1050" y="2725"/>
                    <a:pt x="1190" y="3025"/>
                  </a:cubicBezTo>
                  <a:cubicBezTo>
                    <a:pt x="1319" y="3303"/>
                    <a:pt x="1514" y="3512"/>
                    <a:pt x="1817" y="3588"/>
                  </a:cubicBezTo>
                  <a:cubicBezTo>
                    <a:pt x="1895" y="3608"/>
                    <a:pt x="1973" y="3616"/>
                    <a:pt x="2051" y="3616"/>
                  </a:cubicBezTo>
                  <a:cubicBezTo>
                    <a:pt x="2314" y="3616"/>
                    <a:pt x="2573" y="3517"/>
                    <a:pt x="2804" y="3395"/>
                  </a:cubicBezTo>
                  <a:cubicBezTo>
                    <a:pt x="2872" y="3360"/>
                    <a:pt x="2914" y="3289"/>
                    <a:pt x="2884" y="3211"/>
                  </a:cubicBezTo>
                  <a:cubicBezTo>
                    <a:pt x="2865" y="3162"/>
                    <a:pt x="2806" y="3120"/>
                    <a:pt x="2749" y="3120"/>
                  </a:cubicBezTo>
                  <a:cubicBezTo>
                    <a:pt x="2732" y="3120"/>
                    <a:pt x="2715" y="3123"/>
                    <a:pt x="2700" y="3131"/>
                  </a:cubicBezTo>
                  <a:cubicBezTo>
                    <a:pt x="2502" y="3237"/>
                    <a:pt x="2284" y="3332"/>
                    <a:pt x="2056" y="3332"/>
                  </a:cubicBezTo>
                  <a:cubicBezTo>
                    <a:pt x="2012" y="3332"/>
                    <a:pt x="1968" y="3329"/>
                    <a:pt x="1924" y="3321"/>
                  </a:cubicBezTo>
                  <a:cubicBezTo>
                    <a:pt x="1668" y="3276"/>
                    <a:pt x="1528" y="3094"/>
                    <a:pt x="1429" y="2867"/>
                  </a:cubicBezTo>
                  <a:cubicBezTo>
                    <a:pt x="1305" y="2582"/>
                    <a:pt x="1195" y="2289"/>
                    <a:pt x="1078" y="2001"/>
                  </a:cubicBezTo>
                  <a:cubicBezTo>
                    <a:pt x="958" y="1699"/>
                    <a:pt x="836" y="1398"/>
                    <a:pt x="715" y="1097"/>
                  </a:cubicBezTo>
                  <a:lnTo>
                    <a:pt x="309" y="87"/>
                  </a:lnTo>
                  <a:cubicBezTo>
                    <a:pt x="284" y="26"/>
                    <a:pt x="235" y="1"/>
                    <a:pt x="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36"/>
            <p:cNvSpPr/>
            <p:nvPr/>
          </p:nvSpPr>
          <p:spPr>
            <a:xfrm>
              <a:off x="824923" y="852491"/>
              <a:ext cx="68589" cy="142138"/>
            </a:xfrm>
            <a:custGeom>
              <a:avLst/>
              <a:gdLst/>
              <a:ahLst/>
              <a:cxnLst/>
              <a:rect l="l" t="t" r="r" b="b"/>
              <a:pathLst>
                <a:path w="1286" h="2665" extrusionOk="0">
                  <a:moveTo>
                    <a:pt x="185" y="1"/>
                  </a:moveTo>
                  <a:cubicBezTo>
                    <a:pt x="95" y="1"/>
                    <a:pt x="1" y="83"/>
                    <a:pt x="44" y="192"/>
                  </a:cubicBezTo>
                  <a:lnTo>
                    <a:pt x="978" y="2577"/>
                  </a:lnTo>
                  <a:cubicBezTo>
                    <a:pt x="1001" y="2639"/>
                    <a:pt x="1051" y="2665"/>
                    <a:pt x="1102" y="2665"/>
                  </a:cubicBezTo>
                  <a:cubicBezTo>
                    <a:pt x="1192" y="2665"/>
                    <a:pt x="1285" y="2583"/>
                    <a:pt x="1242" y="2473"/>
                  </a:cubicBezTo>
                  <a:lnTo>
                    <a:pt x="308" y="88"/>
                  </a:lnTo>
                  <a:cubicBezTo>
                    <a:pt x="285" y="27"/>
                    <a:pt x="235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36"/>
            <p:cNvSpPr/>
            <p:nvPr/>
          </p:nvSpPr>
          <p:spPr>
            <a:xfrm>
              <a:off x="891804" y="1018521"/>
              <a:ext cx="33761" cy="57495"/>
            </a:xfrm>
            <a:custGeom>
              <a:avLst/>
              <a:gdLst/>
              <a:ahLst/>
              <a:cxnLst/>
              <a:rect l="l" t="t" r="r" b="b"/>
              <a:pathLst>
                <a:path w="633" h="1078" extrusionOk="0">
                  <a:moveTo>
                    <a:pt x="159" y="0"/>
                  </a:moveTo>
                  <a:cubicBezTo>
                    <a:pt x="143" y="0"/>
                    <a:pt x="126" y="3"/>
                    <a:pt x="110" y="10"/>
                  </a:cubicBezTo>
                  <a:cubicBezTo>
                    <a:pt x="41" y="42"/>
                    <a:pt x="0" y="120"/>
                    <a:pt x="30" y="194"/>
                  </a:cubicBezTo>
                  <a:lnTo>
                    <a:pt x="341" y="987"/>
                  </a:lnTo>
                  <a:cubicBezTo>
                    <a:pt x="361" y="1040"/>
                    <a:pt x="418" y="1078"/>
                    <a:pt x="476" y="1078"/>
                  </a:cubicBezTo>
                  <a:cubicBezTo>
                    <a:pt x="492" y="1078"/>
                    <a:pt x="509" y="1075"/>
                    <a:pt x="525" y="1068"/>
                  </a:cubicBezTo>
                  <a:cubicBezTo>
                    <a:pt x="594" y="1036"/>
                    <a:pt x="633" y="958"/>
                    <a:pt x="605" y="884"/>
                  </a:cubicBezTo>
                  <a:lnTo>
                    <a:pt x="294" y="92"/>
                  </a:lnTo>
                  <a:cubicBezTo>
                    <a:pt x="274" y="38"/>
                    <a:pt x="217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0" name="Google Shape;2160;p36"/>
          <p:cNvSpPr/>
          <p:nvPr/>
        </p:nvSpPr>
        <p:spPr>
          <a:xfrm>
            <a:off x="7771066" y="859986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1" name="Google Shape;2161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002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</a:t>
            </a:r>
            <a:r>
              <a:rPr lang="en-US" dirty="0" err="1"/>
              <a:t>i</a:t>
            </a:r>
            <a:r>
              <a:rPr lang="en" dirty="0"/>
              <a:t>me Management</a:t>
            </a:r>
            <a:endParaRPr dirty="0">
              <a:highlight>
                <a:schemeClr val="dk2"/>
              </a:highlight>
            </a:endParaRPr>
          </a:p>
        </p:txBody>
      </p:sp>
      <p:sp>
        <p:nvSpPr>
          <p:cNvPr id="2166" name="Google Shape;2166;p36"/>
          <p:cNvSpPr/>
          <p:nvPr/>
        </p:nvSpPr>
        <p:spPr>
          <a:xfrm>
            <a:off x="609516" y="4604011"/>
            <a:ext cx="207420" cy="186779"/>
          </a:xfrm>
          <a:custGeom>
            <a:avLst/>
            <a:gdLst/>
            <a:ahLst/>
            <a:cxnLst/>
            <a:rect l="l" t="t" r="r" b="b"/>
            <a:pathLst>
              <a:path w="3889" h="3502" extrusionOk="0">
                <a:moveTo>
                  <a:pt x="1944" y="1"/>
                </a:moveTo>
                <a:cubicBezTo>
                  <a:pt x="1791" y="1"/>
                  <a:pt x="1637" y="81"/>
                  <a:pt x="1558" y="241"/>
                </a:cubicBezTo>
                <a:lnTo>
                  <a:pt x="1330" y="702"/>
                </a:lnTo>
                <a:cubicBezTo>
                  <a:pt x="1268" y="830"/>
                  <a:pt x="1145" y="918"/>
                  <a:pt x="1005" y="938"/>
                </a:cubicBezTo>
                <a:lnTo>
                  <a:pt x="497" y="1012"/>
                </a:lnTo>
                <a:cubicBezTo>
                  <a:pt x="142" y="1063"/>
                  <a:pt x="0" y="1498"/>
                  <a:pt x="257" y="1748"/>
                </a:cubicBezTo>
                <a:lnTo>
                  <a:pt x="624" y="2107"/>
                </a:lnTo>
                <a:cubicBezTo>
                  <a:pt x="727" y="2206"/>
                  <a:pt x="773" y="2348"/>
                  <a:pt x="748" y="2488"/>
                </a:cubicBezTo>
                <a:lnTo>
                  <a:pt x="661" y="2995"/>
                </a:lnTo>
                <a:cubicBezTo>
                  <a:pt x="614" y="3274"/>
                  <a:pt x="836" y="3501"/>
                  <a:pt x="1088" y="3501"/>
                </a:cubicBezTo>
                <a:cubicBezTo>
                  <a:pt x="1154" y="3501"/>
                  <a:pt x="1223" y="3485"/>
                  <a:pt x="1289" y="3450"/>
                </a:cubicBezTo>
                <a:lnTo>
                  <a:pt x="1744" y="3211"/>
                </a:lnTo>
                <a:cubicBezTo>
                  <a:pt x="1806" y="3178"/>
                  <a:pt x="1875" y="3162"/>
                  <a:pt x="1944" y="3162"/>
                </a:cubicBezTo>
                <a:cubicBezTo>
                  <a:pt x="2013" y="3162"/>
                  <a:pt x="2082" y="3178"/>
                  <a:pt x="2145" y="3211"/>
                </a:cubicBezTo>
                <a:lnTo>
                  <a:pt x="2600" y="3450"/>
                </a:lnTo>
                <a:cubicBezTo>
                  <a:pt x="2666" y="3485"/>
                  <a:pt x="2735" y="3501"/>
                  <a:pt x="2801" y="3501"/>
                </a:cubicBezTo>
                <a:cubicBezTo>
                  <a:pt x="3053" y="3501"/>
                  <a:pt x="3273" y="3274"/>
                  <a:pt x="3226" y="2995"/>
                </a:cubicBezTo>
                <a:lnTo>
                  <a:pt x="3139" y="2488"/>
                </a:lnTo>
                <a:cubicBezTo>
                  <a:pt x="3116" y="2348"/>
                  <a:pt x="3162" y="2206"/>
                  <a:pt x="3263" y="2107"/>
                </a:cubicBezTo>
                <a:lnTo>
                  <a:pt x="3631" y="1748"/>
                </a:lnTo>
                <a:cubicBezTo>
                  <a:pt x="3888" y="1498"/>
                  <a:pt x="3747" y="1063"/>
                  <a:pt x="3392" y="1012"/>
                </a:cubicBezTo>
                <a:lnTo>
                  <a:pt x="2884" y="938"/>
                </a:lnTo>
                <a:cubicBezTo>
                  <a:pt x="2744" y="918"/>
                  <a:pt x="2621" y="830"/>
                  <a:pt x="2559" y="702"/>
                </a:cubicBezTo>
                <a:lnTo>
                  <a:pt x="2331" y="241"/>
                </a:lnTo>
                <a:cubicBezTo>
                  <a:pt x="2252" y="81"/>
                  <a:pt x="2098" y="1"/>
                  <a:pt x="194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 descr="A table with numbers and text&#10;&#10;Description automatically generated">
            <a:extLst>
              <a:ext uri="{FF2B5EF4-FFF2-40B4-BE49-F238E27FC236}">
                <a16:creationId xmlns:a16="http://schemas.microsoft.com/office/drawing/2014/main" id="{4771D521-BEA0-8573-3EAA-79D5CB0B6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400" y="1072455"/>
            <a:ext cx="5885926" cy="3531556"/>
          </a:xfrm>
          <a:prstGeom prst="rect">
            <a:avLst/>
          </a:prstGeom>
        </p:spPr>
      </p:pic>
      <p:grpSp>
        <p:nvGrpSpPr>
          <p:cNvPr id="4" name="Google Shape;8893;p83">
            <a:extLst>
              <a:ext uri="{FF2B5EF4-FFF2-40B4-BE49-F238E27FC236}">
                <a16:creationId xmlns:a16="http://schemas.microsoft.com/office/drawing/2014/main" id="{1037411A-1352-FA19-13CF-F4518D14129F}"/>
              </a:ext>
            </a:extLst>
          </p:cNvPr>
          <p:cNvGrpSpPr/>
          <p:nvPr/>
        </p:nvGrpSpPr>
        <p:grpSpPr>
          <a:xfrm>
            <a:off x="7253826" y="1776822"/>
            <a:ext cx="1407920" cy="1185040"/>
            <a:chOff x="5873617" y="2309901"/>
            <a:chExt cx="345720" cy="345720"/>
          </a:xfrm>
        </p:grpSpPr>
        <p:sp>
          <p:nvSpPr>
            <p:cNvPr id="5" name="Google Shape;8894;p83">
              <a:extLst>
                <a:ext uri="{FF2B5EF4-FFF2-40B4-BE49-F238E27FC236}">
                  <a16:creationId xmlns:a16="http://schemas.microsoft.com/office/drawing/2014/main" id="{B14DA53B-659D-D371-C00A-5874780BB34E}"/>
                </a:ext>
              </a:extLst>
            </p:cNvPr>
            <p:cNvSpPr/>
            <p:nvPr/>
          </p:nvSpPr>
          <p:spPr>
            <a:xfrm>
              <a:off x="5873617" y="2309901"/>
              <a:ext cx="345720" cy="345720"/>
            </a:xfrm>
            <a:custGeom>
              <a:avLst/>
              <a:gdLst/>
              <a:ahLst/>
              <a:cxnLst/>
              <a:rect l="l" t="t" r="r" b="b"/>
              <a:pathLst>
                <a:path w="13159" h="13159" extrusionOk="0">
                  <a:moveTo>
                    <a:pt x="6583" y="1"/>
                  </a:moveTo>
                  <a:cubicBezTo>
                    <a:pt x="2949" y="1"/>
                    <a:pt x="1" y="2942"/>
                    <a:pt x="1" y="6576"/>
                  </a:cubicBezTo>
                  <a:cubicBezTo>
                    <a:pt x="1" y="10211"/>
                    <a:pt x="2949" y="13159"/>
                    <a:pt x="6583" y="13159"/>
                  </a:cubicBezTo>
                  <a:cubicBezTo>
                    <a:pt x="10218" y="13159"/>
                    <a:pt x="13159" y="10211"/>
                    <a:pt x="13159" y="6576"/>
                  </a:cubicBezTo>
                  <a:cubicBezTo>
                    <a:pt x="13159" y="2942"/>
                    <a:pt x="10218" y="1"/>
                    <a:pt x="6583" y="1"/>
                  </a:cubicBezTo>
                  <a:close/>
                </a:path>
              </a:pathLst>
            </a:custGeom>
            <a:solidFill>
              <a:srgbClr val="7988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895;p83">
              <a:extLst>
                <a:ext uri="{FF2B5EF4-FFF2-40B4-BE49-F238E27FC236}">
                  <a16:creationId xmlns:a16="http://schemas.microsoft.com/office/drawing/2014/main" id="{1A59ECDC-C289-B598-F7BC-E77BDDC988D7}"/>
                </a:ext>
              </a:extLst>
            </p:cNvPr>
            <p:cNvSpPr/>
            <p:nvPr/>
          </p:nvSpPr>
          <p:spPr>
            <a:xfrm>
              <a:off x="5899496" y="2335779"/>
              <a:ext cx="293963" cy="293963"/>
            </a:xfrm>
            <a:custGeom>
              <a:avLst/>
              <a:gdLst/>
              <a:ahLst/>
              <a:cxnLst/>
              <a:rect l="l" t="t" r="r" b="b"/>
              <a:pathLst>
                <a:path w="11189" h="11189" extrusionOk="0">
                  <a:moveTo>
                    <a:pt x="5598" y="1"/>
                  </a:moveTo>
                  <a:cubicBezTo>
                    <a:pt x="2505" y="1"/>
                    <a:pt x="1" y="2504"/>
                    <a:pt x="1" y="5591"/>
                  </a:cubicBezTo>
                  <a:cubicBezTo>
                    <a:pt x="1" y="8685"/>
                    <a:pt x="2505" y="11189"/>
                    <a:pt x="5598" y="11189"/>
                  </a:cubicBezTo>
                  <a:cubicBezTo>
                    <a:pt x="8685" y="11189"/>
                    <a:pt x="11189" y="8685"/>
                    <a:pt x="11189" y="5591"/>
                  </a:cubicBezTo>
                  <a:cubicBezTo>
                    <a:pt x="11189" y="2504"/>
                    <a:pt x="8685" y="1"/>
                    <a:pt x="5598" y="1"/>
                  </a:cubicBezTo>
                  <a:close/>
                </a:path>
              </a:pathLst>
            </a:custGeom>
            <a:solidFill>
              <a:schemeClr val="tx2">
                <a:lumMod val="9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" name="Google Shape;8896;p83">
              <a:extLst>
                <a:ext uri="{FF2B5EF4-FFF2-40B4-BE49-F238E27FC236}">
                  <a16:creationId xmlns:a16="http://schemas.microsoft.com/office/drawing/2014/main" id="{11E005F8-6644-FAB7-8B0E-5FE90367407A}"/>
                </a:ext>
              </a:extLst>
            </p:cNvPr>
            <p:cNvSpPr/>
            <p:nvPr/>
          </p:nvSpPr>
          <p:spPr>
            <a:xfrm>
              <a:off x="6041288" y="2356088"/>
              <a:ext cx="10404" cy="131888"/>
            </a:xfrm>
            <a:custGeom>
              <a:avLst/>
              <a:gdLst/>
              <a:ahLst/>
              <a:cxnLst/>
              <a:rect l="l" t="t" r="r" b="b"/>
              <a:pathLst>
                <a:path w="396" h="5020" extrusionOk="0">
                  <a:moveTo>
                    <a:pt x="198" y="1"/>
                  </a:moveTo>
                  <a:cubicBezTo>
                    <a:pt x="99" y="1"/>
                    <a:pt x="0" y="67"/>
                    <a:pt x="0" y="199"/>
                  </a:cubicBezTo>
                  <a:lnTo>
                    <a:pt x="0" y="4818"/>
                  </a:lnTo>
                  <a:cubicBezTo>
                    <a:pt x="0" y="4929"/>
                    <a:pt x="90" y="5019"/>
                    <a:pt x="201" y="5019"/>
                  </a:cubicBezTo>
                  <a:cubicBezTo>
                    <a:pt x="305" y="5019"/>
                    <a:pt x="395" y="4929"/>
                    <a:pt x="395" y="4818"/>
                  </a:cubicBezTo>
                  <a:lnTo>
                    <a:pt x="395" y="199"/>
                  </a:lnTo>
                  <a:cubicBezTo>
                    <a:pt x="395" y="67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A3AD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897;p83">
              <a:extLst>
                <a:ext uri="{FF2B5EF4-FFF2-40B4-BE49-F238E27FC236}">
                  <a16:creationId xmlns:a16="http://schemas.microsoft.com/office/drawing/2014/main" id="{164AF75C-0726-AA5E-32DA-7F1414EECFB1}"/>
                </a:ext>
              </a:extLst>
            </p:cNvPr>
            <p:cNvSpPr/>
            <p:nvPr/>
          </p:nvSpPr>
          <p:spPr>
            <a:xfrm>
              <a:off x="6039449" y="2477546"/>
              <a:ext cx="135435" cy="10430"/>
            </a:xfrm>
            <a:custGeom>
              <a:avLst/>
              <a:gdLst/>
              <a:ahLst/>
              <a:cxnLst/>
              <a:rect l="l" t="t" r="r" b="b"/>
              <a:pathLst>
                <a:path w="5155" h="397" extrusionOk="0">
                  <a:moveTo>
                    <a:pt x="271" y="1"/>
                  </a:moveTo>
                  <a:cubicBezTo>
                    <a:pt x="1" y="1"/>
                    <a:pt x="1" y="396"/>
                    <a:pt x="271" y="396"/>
                  </a:cubicBezTo>
                  <a:lnTo>
                    <a:pt x="4891" y="396"/>
                  </a:lnTo>
                  <a:cubicBezTo>
                    <a:pt x="5154" y="396"/>
                    <a:pt x="5154" y="1"/>
                    <a:pt x="4891" y="1"/>
                  </a:cubicBezTo>
                  <a:close/>
                </a:path>
              </a:pathLst>
            </a:custGeom>
            <a:solidFill>
              <a:srgbClr val="A3AD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898;p83">
              <a:extLst>
                <a:ext uri="{FF2B5EF4-FFF2-40B4-BE49-F238E27FC236}">
                  <a16:creationId xmlns:a16="http://schemas.microsoft.com/office/drawing/2014/main" id="{DBEFE1AD-38E0-1F91-CAD0-3864571F5AD1}"/>
                </a:ext>
              </a:extLst>
            </p:cNvPr>
            <p:cNvSpPr/>
            <p:nvPr/>
          </p:nvSpPr>
          <p:spPr>
            <a:xfrm>
              <a:off x="5935778" y="2372035"/>
              <a:ext cx="275178" cy="257970"/>
            </a:xfrm>
            <a:custGeom>
              <a:avLst/>
              <a:gdLst/>
              <a:ahLst/>
              <a:cxnLst/>
              <a:rect l="l" t="t" r="r" b="b"/>
              <a:pathLst>
                <a:path w="10474" h="9819" extrusionOk="0">
                  <a:moveTo>
                    <a:pt x="7893" y="1"/>
                  </a:moveTo>
                  <a:cubicBezTo>
                    <a:pt x="9815" y="2213"/>
                    <a:pt x="9697" y="5543"/>
                    <a:pt x="7623" y="7617"/>
                  </a:cubicBezTo>
                  <a:cubicBezTo>
                    <a:pt x="6532" y="8704"/>
                    <a:pt x="5100" y="9254"/>
                    <a:pt x="3664" y="9254"/>
                  </a:cubicBezTo>
                  <a:cubicBezTo>
                    <a:pt x="2361" y="9254"/>
                    <a:pt x="1056" y="8801"/>
                    <a:pt x="0" y="7887"/>
                  </a:cubicBezTo>
                  <a:lnTo>
                    <a:pt x="0" y="7887"/>
                  </a:lnTo>
                  <a:cubicBezTo>
                    <a:pt x="1112" y="9170"/>
                    <a:pt x="2669" y="9818"/>
                    <a:pt x="4229" y="9818"/>
                  </a:cubicBezTo>
                  <a:cubicBezTo>
                    <a:pt x="5657" y="9818"/>
                    <a:pt x="7088" y="9275"/>
                    <a:pt x="8185" y="8179"/>
                  </a:cubicBezTo>
                  <a:cubicBezTo>
                    <a:pt x="10474" y="5883"/>
                    <a:pt x="10342" y="2123"/>
                    <a:pt x="7893" y="1"/>
                  </a:cubicBezTo>
                  <a:close/>
                </a:path>
              </a:pathLst>
            </a:custGeom>
            <a:solidFill>
              <a:srgbClr val="BCCA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899;p83">
              <a:extLst>
                <a:ext uri="{FF2B5EF4-FFF2-40B4-BE49-F238E27FC236}">
                  <a16:creationId xmlns:a16="http://schemas.microsoft.com/office/drawing/2014/main" id="{AEE8B9C2-3A7A-9873-054C-628C7877E71E}"/>
                </a:ext>
              </a:extLst>
            </p:cNvPr>
            <p:cNvSpPr/>
            <p:nvPr/>
          </p:nvSpPr>
          <p:spPr>
            <a:xfrm>
              <a:off x="5918097" y="2477546"/>
              <a:ext cx="21333" cy="10430"/>
            </a:xfrm>
            <a:custGeom>
              <a:avLst/>
              <a:gdLst/>
              <a:ahLst/>
              <a:cxnLst/>
              <a:rect l="l" t="t" r="r" b="b"/>
              <a:pathLst>
                <a:path w="812" h="397" extrusionOk="0">
                  <a:moveTo>
                    <a:pt x="264" y="1"/>
                  </a:moveTo>
                  <a:cubicBezTo>
                    <a:pt x="0" y="1"/>
                    <a:pt x="0" y="396"/>
                    <a:pt x="264" y="396"/>
                  </a:cubicBezTo>
                  <a:lnTo>
                    <a:pt x="548" y="396"/>
                  </a:lnTo>
                  <a:cubicBezTo>
                    <a:pt x="812" y="396"/>
                    <a:pt x="812" y="1"/>
                    <a:pt x="548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900;p83">
              <a:extLst>
                <a:ext uri="{FF2B5EF4-FFF2-40B4-BE49-F238E27FC236}">
                  <a16:creationId xmlns:a16="http://schemas.microsoft.com/office/drawing/2014/main" id="{4AF6DBEF-5FBB-5157-2BA1-31BA3051D8E5}"/>
                </a:ext>
              </a:extLst>
            </p:cNvPr>
            <p:cNvSpPr/>
            <p:nvPr/>
          </p:nvSpPr>
          <p:spPr>
            <a:xfrm>
              <a:off x="6041288" y="2591542"/>
              <a:ext cx="10404" cy="17970"/>
            </a:xfrm>
            <a:custGeom>
              <a:avLst/>
              <a:gdLst/>
              <a:ahLst/>
              <a:cxnLst/>
              <a:rect l="l" t="t" r="r" b="b"/>
              <a:pathLst>
                <a:path w="396" h="684" extrusionOk="0">
                  <a:moveTo>
                    <a:pt x="198" y="0"/>
                  </a:moveTo>
                  <a:cubicBezTo>
                    <a:pt x="99" y="0"/>
                    <a:pt x="0" y="66"/>
                    <a:pt x="0" y="198"/>
                  </a:cubicBezTo>
                  <a:lnTo>
                    <a:pt x="0" y="483"/>
                  </a:lnTo>
                  <a:cubicBezTo>
                    <a:pt x="0" y="594"/>
                    <a:pt x="90" y="684"/>
                    <a:pt x="201" y="684"/>
                  </a:cubicBezTo>
                  <a:cubicBezTo>
                    <a:pt x="305" y="684"/>
                    <a:pt x="395" y="594"/>
                    <a:pt x="395" y="483"/>
                  </a:cubicBezTo>
                  <a:lnTo>
                    <a:pt x="395" y="198"/>
                  </a:lnTo>
                  <a:cubicBezTo>
                    <a:pt x="395" y="66"/>
                    <a:pt x="297" y="0"/>
                    <a:pt x="198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8901;p83">
              <a:extLst>
                <a:ext uri="{FF2B5EF4-FFF2-40B4-BE49-F238E27FC236}">
                  <a16:creationId xmlns:a16="http://schemas.microsoft.com/office/drawing/2014/main" id="{FDAF083E-B3F0-B5C0-85F2-8C6E29596BBD}"/>
                </a:ext>
              </a:extLst>
            </p:cNvPr>
            <p:cNvSpPr/>
            <p:nvPr/>
          </p:nvSpPr>
          <p:spPr>
            <a:xfrm>
              <a:off x="5953144" y="2391556"/>
              <a:ext cx="19836" cy="15869"/>
            </a:xfrm>
            <a:custGeom>
              <a:avLst/>
              <a:gdLst/>
              <a:ahLst/>
              <a:cxnLst/>
              <a:rect l="l" t="t" r="r" b="b"/>
              <a:pathLst>
                <a:path w="755" h="604" extrusionOk="0">
                  <a:moveTo>
                    <a:pt x="285" y="0"/>
                  </a:moveTo>
                  <a:cubicBezTo>
                    <a:pt x="133" y="0"/>
                    <a:pt x="0" y="196"/>
                    <a:pt x="144" y="340"/>
                  </a:cubicBezTo>
                  <a:lnTo>
                    <a:pt x="345" y="541"/>
                  </a:lnTo>
                  <a:cubicBezTo>
                    <a:pt x="379" y="583"/>
                    <a:pt x="435" y="603"/>
                    <a:pt x="484" y="603"/>
                  </a:cubicBezTo>
                  <a:cubicBezTo>
                    <a:pt x="664" y="603"/>
                    <a:pt x="754" y="388"/>
                    <a:pt x="629" y="264"/>
                  </a:cubicBezTo>
                  <a:lnTo>
                    <a:pt x="421" y="62"/>
                  </a:lnTo>
                  <a:cubicBezTo>
                    <a:pt x="379" y="19"/>
                    <a:pt x="331" y="0"/>
                    <a:pt x="285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8902;p83">
              <a:extLst>
                <a:ext uri="{FF2B5EF4-FFF2-40B4-BE49-F238E27FC236}">
                  <a16:creationId xmlns:a16="http://schemas.microsoft.com/office/drawing/2014/main" id="{3DC954C3-8B08-E6DF-61C5-2A67FC9020E2}"/>
                </a:ext>
              </a:extLst>
            </p:cNvPr>
            <p:cNvSpPr/>
            <p:nvPr/>
          </p:nvSpPr>
          <p:spPr>
            <a:xfrm>
              <a:off x="6119686" y="2557939"/>
              <a:ext cx="19652" cy="15869"/>
            </a:xfrm>
            <a:custGeom>
              <a:avLst/>
              <a:gdLst/>
              <a:ahLst/>
              <a:cxnLst/>
              <a:rect l="l" t="t" r="r" b="b"/>
              <a:pathLst>
                <a:path w="748" h="604" extrusionOk="0">
                  <a:moveTo>
                    <a:pt x="285" y="1"/>
                  </a:moveTo>
                  <a:cubicBezTo>
                    <a:pt x="131" y="1"/>
                    <a:pt x="0" y="202"/>
                    <a:pt x="144" y="347"/>
                  </a:cubicBezTo>
                  <a:lnTo>
                    <a:pt x="345" y="548"/>
                  </a:lnTo>
                  <a:cubicBezTo>
                    <a:pt x="380" y="582"/>
                    <a:pt x="429" y="603"/>
                    <a:pt x="484" y="603"/>
                  </a:cubicBezTo>
                  <a:cubicBezTo>
                    <a:pt x="658" y="603"/>
                    <a:pt x="748" y="388"/>
                    <a:pt x="623" y="263"/>
                  </a:cubicBezTo>
                  <a:lnTo>
                    <a:pt x="422" y="62"/>
                  </a:lnTo>
                  <a:cubicBezTo>
                    <a:pt x="379" y="19"/>
                    <a:pt x="331" y="1"/>
                    <a:pt x="285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8903;p83">
              <a:extLst>
                <a:ext uri="{FF2B5EF4-FFF2-40B4-BE49-F238E27FC236}">
                  <a16:creationId xmlns:a16="http://schemas.microsoft.com/office/drawing/2014/main" id="{12B5C1EE-1074-91BB-3C07-0F14C89F3F66}"/>
                </a:ext>
              </a:extLst>
            </p:cNvPr>
            <p:cNvSpPr/>
            <p:nvPr/>
          </p:nvSpPr>
          <p:spPr>
            <a:xfrm>
              <a:off x="6120185" y="2391556"/>
              <a:ext cx="19652" cy="15869"/>
            </a:xfrm>
            <a:custGeom>
              <a:avLst/>
              <a:gdLst/>
              <a:ahLst/>
              <a:cxnLst/>
              <a:rect l="l" t="t" r="r" b="b"/>
              <a:pathLst>
                <a:path w="748" h="604" extrusionOk="0">
                  <a:moveTo>
                    <a:pt x="466" y="0"/>
                  </a:moveTo>
                  <a:cubicBezTo>
                    <a:pt x="419" y="0"/>
                    <a:pt x="370" y="19"/>
                    <a:pt x="326" y="62"/>
                  </a:cubicBezTo>
                  <a:lnTo>
                    <a:pt x="125" y="264"/>
                  </a:lnTo>
                  <a:cubicBezTo>
                    <a:pt x="0" y="388"/>
                    <a:pt x="84" y="603"/>
                    <a:pt x="264" y="603"/>
                  </a:cubicBezTo>
                  <a:cubicBezTo>
                    <a:pt x="313" y="603"/>
                    <a:pt x="368" y="583"/>
                    <a:pt x="403" y="541"/>
                  </a:cubicBezTo>
                  <a:lnTo>
                    <a:pt x="604" y="340"/>
                  </a:lnTo>
                  <a:cubicBezTo>
                    <a:pt x="747" y="196"/>
                    <a:pt x="618" y="0"/>
                    <a:pt x="466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8904;p83">
              <a:extLst>
                <a:ext uri="{FF2B5EF4-FFF2-40B4-BE49-F238E27FC236}">
                  <a16:creationId xmlns:a16="http://schemas.microsoft.com/office/drawing/2014/main" id="{15FC70D3-C8FE-3217-E23E-B0B0BD126D4D}"/>
                </a:ext>
              </a:extLst>
            </p:cNvPr>
            <p:cNvSpPr/>
            <p:nvPr/>
          </p:nvSpPr>
          <p:spPr>
            <a:xfrm>
              <a:off x="5953617" y="2557939"/>
              <a:ext cx="19862" cy="15869"/>
            </a:xfrm>
            <a:custGeom>
              <a:avLst/>
              <a:gdLst/>
              <a:ahLst/>
              <a:cxnLst/>
              <a:rect l="l" t="t" r="r" b="b"/>
              <a:pathLst>
                <a:path w="756" h="604" extrusionOk="0">
                  <a:moveTo>
                    <a:pt x="465" y="1"/>
                  </a:moveTo>
                  <a:cubicBezTo>
                    <a:pt x="418" y="1"/>
                    <a:pt x="370" y="19"/>
                    <a:pt x="327" y="62"/>
                  </a:cubicBezTo>
                  <a:lnTo>
                    <a:pt x="126" y="263"/>
                  </a:lnTo>
                  <a:cubicBezTo>
                    <a:pt x="1" y="388"/>
                    <a:pt x="91" y="603"/>
                    <a:pt x="264" y="603"/>
                  </a:cubicBezTo>
                  <a:cubicBezTo>
                    <a:pt x="320" y="603"/>
                    <a:pt x="368" y="582"/>
                    <a:pt x="403" y="548"/>
                  </a:cubicBezTo>
                  <a:lnTo>
                    <a:pt x="611" y="347"/>
                  </a:lnTo>
                  <a:cubicBezTo>
                    <a:pt x="755" y="202"/>
                    <a:pt x="620" y="1"/>
                    <a:pt x="465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8905;p83">
              <a:extLst>
                <a:ext uri="{FF2B5EF4-FFF2-40B4-BE49-F238E27FC236}">
                  <a16:creationId xmlns:a16="http://schemas.microsoft.com/office/drawing/2014/main" id="{55176157-F73E-9DCB-3685-6D48C1B36C37}"/>
                </a:ext>
              </a:extLst>
            </p:cNvPr>
            <p:cNvSpPr/>
            <p:nvPr/>
          </p:nvSpPr>
          <p:spPr>
            <a:xfrm>
              <a:off x="5927056" y="2429887"/>
              <a:ext cx="21859" cy="13425"/>
            </a:xfrm>
            <a:custGeom>
              <a:avLst/>
              <a:gdLst/>
              <a:ahLst/>
              <a:cxnLst/>
              <a:rect l="l" t="t" r="r" b="b"/>
              <a:pathLst>
                <a:path w="832" h="511" extrusionOk="0">
                  <a:moveTo>
                    <a:pt x="289" y="0"/>
                  </a:moveTo>
                  <a:cubicBezTo>
                    <a:pt x="98" y="0"/>
                    <a:pt x="1" y="295"/>
                    <a:pt x="214" y="386"/>
                  </a:cubicBezTo>
                  <a:lnTo>
                    <a:pt x="478" y="497"/>
                  </a:lnTo>
                  <a:cubicBezTo>
                    <a:pt x="499" y="504"/>
                    <a:pt x="526" y="511"/>
                    <a:pt x="554" y="511"/>
                  </a:cubicBezTo>
                  <a:cubicBezTo>
                    <a:pt x="769" y="511"/>
                    <a:pt x="831" y="213"/>
                    <a:pt x="630" y="129"/>
                  </a:cubicBezTo>
                  <a:lnTo>
                    <a:pt x="374" y="18"/>
                  </a:lnTo>
                  <a:cubicBezTo>
                    <a:pt x="344" y="6"/>
                    <a:pt x="316" y="0"/>
                    <a:pt x="289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8906;p83">
              <a:extLst>
                <a:ext uri="{FF2B5EF4-FFF2-40B4-BE49-F238E27FC236}">
                  <a16:creationId xmlns:a16="http://schemas.microsoft.com/office/drawing/2014/main" id="{DD85E20D-C214-8D8C-A76A-25F2F5EC6064}"/>
                </a:ext>
              </a:extLst>
            </p:cNvPr>
            <p:cNvSpPr/>
            <p:nvPr/>
          </p:nvSpPr>
          <p:spPr>
            <a:xfrm>
              <a:off x="6143751" y="2522077"/>
              <a:ext cx="21832" cy="13452"/>
            </a:xfrm>
            <a:custGeom>
              <a:avLst/>
              <a:gdLst/>
              <a:ahLst/>
              <a:cxnLst/>
              <a:rect l="l" t="t" r="r" b="b"/>
              <a:pathLst>
                <a:path w="831" h="512" extrusionOk="0">
                  <a:moveTo>
                    <a:pt x="287" y="0"/>
                  </a:moveTo>
                  <a:cubicBezTo>
                    <a:pt x="97" y="0"/>
                    <a:pt x="1" y="289"/>
                    <a:pt x="213" y="380"/>
                  </a:cubicBezTo>
                  <a:lnTo>
                    <a:pt x="477" y="491"/>
                  </a:lnTo>
                  <a:cubicBezTo>
                    <a:pt x="498" y="505"/>
                    <a:pt x="525" y="512"/>
                    <a:pt x="553" y="512"/>
                  </a:cubicBezTo>
                  <a:cubicBezTo>
                    <a:pt x="768" y="512"/>
                    <a:pt x="831" y="213"/>
                    <a:pt x="629" y="130"/>
                  </a:cubicBezTo>
                  <a:lnTo>
                    <a:pt x="373" y="19"/>
                  </a:lnTo>
                  <a:cubicBezTo>
                    <a:pt x="343" y="6"/>
                    <a:pt x="314" y="0"/>
                    <a:pt x="287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8907;p83">
              <a:extLst>
                <a:ext uri="{FF2B5EF4-FFF2-40B4-BE49-F238E27FC236}">
                  <a16:creationId xmlns:a16="http://schemas.microsoft.com/office/drawing/2014/main" id="{2606613F-B13E-6674-4B15-CE0E1464B2BA}"/>
                </a:ext>
              </a:extLst>
            </p:cNvPr>
            <p:cNvSpPr/>
            <p:nvPr/>
          </p:nvSpPr>
          <p:spPr>
            <a:xfrm>
              <a:off x="6084822" y="2365730"/>
              <a:ext cx="15816" cy="17261"/>
            </a:xfrm>
            <a:custGeom>
              <a:avLst/>
              <a:gdLst/>
              <a:ahLst/>
              <a:cxnLst/>
              <a:rect l="l" t="t" r="r" b="b"/>
              <a:pathLst>
                <a:path w="602" h="657" extrusionOk="0">
                  <a:moveTo>
                    <a:pt x="345" y="0"/>
                  </a:moveTo>
                  <a:cubicBezTo>
                    <a:pt x="275" y="0"/>
                    <a:pt x="204" y="37"/>
                    <a:pt x="167" y="123"/>
                  </a:cubicBezTo>
                  <a:lnTo>
                    <a:pt x="56" y="386"/>
                  </a:lnTo>
                  <a:cubicBezTo>
                    <a:pt x="1" y="511"/>
                    <a:pt x="98" y="657"/>
                    <a:pt x="237" y="657"/>
                  </a:cubicBezTo>
                  <a:cubicBezTo>
                    <a:pt x="320" y="657"/>
                    <a:pt x="389" y="608"/>
                    <a:pt x="424" y="539"/>
                  </a:cubicBezTo>
                  <a:lnTo>
                    <a:pt x="535" y="276"/>
                  </a:lnTo>
                  <a:cubicBezTo>
                    <a:pt x="602" y="119"/>
                    <a:pt x="473" y="0"/>
                    <a:pt x="345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8908;p83">
              <a:extLst>
                <a:ext uri="{FF2B5EF4-FFF2-40B4-BE49-F238E27FC236}">
                  <a16:creationId xmlns:a16="http://schemas.microsoft.com/office/drawing/2014/main" id="{E1BB4CD6-54C0-FB15-4216-7DFDCAC7FEB2}"/>
                </a:ext>
              </a:extLst>
            </p:cNvPr>
            <p:cNvSpPr/>
            <p:nvPr/>
          </p:nvSpPr>
          <p:spPr>
            <a:xfrm>
              <a:off x="5992632" y="2582399"/>
              <a:ext cx="15816" cy="17287"/>
            </a:xfrm>
            <a:custGeom>
              <a:avLst/>
              <a:gdLst/>
              <a:ahLst/>
              <a:cxnLst/>
              <a:rect l="l" t="t" r="r" b="b"/>
              <a:pathLst>
                <a:path w="602" h="658" extrusionOk="0">
                  <a:moveTo>
                    <a:pt x="350" y="0"/>
                  </a:moveTo>
                  <a:cubicBezTo>
                    <a:pt x="280" y="0"/>
                    <a:pt x="211" y="37"/>
                    <a:pt x="174" y="123"/>
                  </a:cubicBezTo>
                  <a:lnTo>
                    <a:pt x="56" y="387"/>
                  </a:lnTo>
                  <a:cubicBezTo>
                    <a:pt x="0" y="511"/>
                    <a:pt x="97" y="657"/>
                    <a:pt x="243" y="657"/>
                  </a:cubicBezTo>
                  <a:cubicBezTo>
                    <a:pt x="319" y="657"/>
                    <a:pt x="396" y="609"/>
                    <a:pt x="423" y="539"/>
                  </a:cubicBezTo>
                  <a:lnTo>
                    <a:pt x="534" y="276"/>
                  </a:lnTo>
                  <a:cubicBezTo>
                    <a:pt x="601" y="119"/>
                    <a:pt x="475" y="0"/>
                    <a:pt x="350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8909;p83">
              <a:extLst>
                <a:ext uri="{FF2B5EF4-FFF2-40B4-BE49-F238E27FC236}">
                  <a16:creationId xmlns:a16="http://schemas.microsoft.com/office/drawing/2014/main" id="{77BDCA4E-6476-D3E8-7C17-B4C6246BD4D4}"/>
                </a:ext>
              </a:extLst>
            </p:cNvPr>
            <p:cNvSpPr/>
            <p:nvPr/>
          </p:nvSpPr>
          <p:spPr>
            <a:xfrm>
              <a:off x="5994445" y="2364758"/>
              <a:ext cx="15527" cy="17524"/>
            </a:xfrm>
            <a:custGeom>
              <a:avLst/>
              <a:gdLst/>
              <a:ahLst/>
              <a:cxnLst/>
              <a:rect l="l" t="t" r="r" b="b"/>
              <a:pathLst>
                <a:path w="591" h="667" extrusionOk="0">
                  <a:moveTo>
                    <a:pt x="255" y="1"/>
                  </a:moveTo>
                  <a:cubicBezTo>
                    <a:pt x="129" y="1"/>
                    <a:pt x="1" y="118"/>
                    <a:pt x="63" y="278"/>
                  </a:cubicBezTo>
                  <a:lnTo>
                    <a:pt x="174" y="541"/>
                  </a:lnTo>
                  <a:cubicBezTo>
                    <a:pt x="202" y="611"/>
                    <a:pt x="271" y="659"/>
                    <a:pt x="354" y="666"/>
                  </a:cubicBezTo>
                  <a:cubicBezTo>
                    <a:pt x="493" y="666"/>
                    <a:pt x="590" y="521"/>
                    <a:pt x="542" y="389"/>
                  </a:cubicBezTo>
                  <a:lnTo>
                    <a:pt x="431" y="125"/>
                  </a:lnTo>
                  <a:cubicBezTo>
                    <a:pt x="396" y="38"/>
                    <a:pt x="326" y="1"/>
                    <a:pt x="255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8910;p83">
              <a:extLst>
                <a:ext uri="{FF2B5EF4-FFF2-40B4-BE49-F238E27FC236}">
                  <a16:creationId xmlns:a16="http://schemas.microsoft.com/office/drawing/2014/main" id="{160E3964-5CD9-03D5-59E2-D60BC6A13242}"/>
                </a:ext>
              </a:extLst>
            </p:cNvPr>
            <p:cNvSpPr/>
            <p:nvPr/>
          </p:nvSpPr>
          <p:spPr>
            <a:xfrm>
              <a:off x="6082641" y="2583161"/>
              <a:ext cx="15527" cy="17419"/>
            </a:xfrm>
            <a:custGeom>
              <a:avLst/>
              <a:gdLst/>
              <a:ahLst/>
              <a:cxnLst/>
              <a:rect l="l" t="t" r="r" b="b"/>
              <a:pathLst>
                <a:path w="591" h="663" extrusionOk="0">
                  <a:moveTo>
                    <a:pt x="254" y="1"/>
                  </a:moveTo>
                  <a:cubicBezTo>
                    <a:pt x="129" y="1"/>
                    <a:pt x="1" y="119"/>
                    <a:pt x="63" y="274"/>
                  </a:cubicBezTo>
                  <a:lnTo>
                    <a:pt x="174" y="538"/>
                  </a:lnTo>
                  <a:cubicBezTo>
                    <a:pt x="202" y="614"/>
                    <a:pt x="271" y="663"/>
                    <a:pt x="354" y="663"/>
                  </a:cubicBezTo>
                  <a:cubicBezTo>
                    <a:pt x="493" y="663"/>
                    <a:pt x="590" y="524"/>
                    <a:pt x="542" y="392"/>
                  </a:cubicBezTo>
                  <a:lnTo>
                    <a:pt x="431" y="129"/>
                  </a:lnTo>
                  <a:cubicBezTo>
                    <a:pt x="396" y="39"/>
                    <a:pt x="325" y="1"/>
                    <a:pt x="254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8911;p83">
              <a:extLst>
                <a:ext uri="{FF2B5EF4-FFF2-40B4-BE49-F238E27FC236}">
                  <a16:creationId xmlns:a16="http://schemas.microsoft.com/office/drawing/2014/main" id="{1774DA4A-CCE3-57AE-9C80-0C10FEE36537}"/>
                </a:ext>
              </a:extLst>
            </p:cNvPr>
            <p:cNvSpPr/>
            <p:nvPr/>
          </p:nvSpPr>
          <p:spPr>
            <a:xfrm>
              <a:off x="6144776" y="2431936"/>
              <a:ext cx="22069" cy="13399"/>
            </a:xfrm>
            <a:custGeom>
              <a:avLst/>
              <a:gdLst/>
              <a:ahLst/>
              <a:cxnLst/>
              <a:rect l="l" t="t" r="r" b="b"/>
              <a:pathLst>
                <a:path w="840" h="510" extrusionOk="0">
                  <a:moveTo>
                    <a:pt x="552" y="1"/>
                  </a:moveTo>
                  <a:cubicBezTo>
                    <a:pt x="527" y="1"/>
                    <a:pt x="500" y="6"/>
                    <a:pt x="473" y="17"/>
                  </a:cubicBezTo>
                  <a:lnTo>
                    <a:pt x="209" y="128"/>
                  </a:lnTo>
                  <a:cubicBezTo>
                    <a:pt x="1" y="204"/>
                    <a:pt x="63" y="509"/>
                    <a:pt x="285" y="509"/>
                  </a:cubicBezTo>
                  <a:cubicBezTo>
                    <a:pt x="306" y="509"/>
                    <a:pt x="334" y="502"/>
                    <a:pt x="355" y="495"/>
                  </a:cubicBezTo>
                  <a:lnTo>
                    <a:pt x="618" y="384"/>
                  </a:lnTo>
                  <a:cubicBezTo>
                    <a:pt x="839" y="298"/>
                    <a:pt x="745" y="1"/>
                    <a:pt x="552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8912;p83">
              <a:extLst>
                <a:ext uri="{FF2B5EF4-FFF2-40B4-BE49-F238E27FC236}">
                  <a16:creationId xmlns:a16="http://schemas.microsoft.com/office/drawing/2014/main" id="{F963994E-D65C-20E0-6264-F1915CB2092B}"/>
                </a:ext>
              </a:extLst>
            </p:cNvPr>
            <p:cNvSpPr/>
            <p:nvPr/>
          </p:nvSpPr>
          <p:spPr>
            <a:xfrm>
              <a:off x="5926530" y="2520081"/>
              <a:ext cx="21964" cy="13268"/>
            </a:xfrm>
            <a:custGeom>
              <a:avLst/>
              <a:gdLst/>
              <a:ahLst/>
              <a:cxnLst/>
              <a:rect l="l" t="t" r="r" b="b"/>
              <a:pathLst>
                <a:path w="836" h="505" extrusionOk="0">
                  <a:moveTo>
                    <a:pt x="553" y="1"/>
                  </a:moveTo>
                  <a:cubicBezTo>
                    <a:pt x="527" y="1"/>
                    <a:pt x="499" y="6"/>
                    <a:pt x="470" y="19"/>
                  </a:cubicBezTo>
                  <a:lnTo>
                    <a:pt x="206" y="123"/>
                  </a:lnTo>
                  <a:cubicBezTo>
                    <a:pt x="1" y="205"/>
                    <a:pt x="59" y="504"/>
                    <a:pt x="275" y="504"/>
                  </a:cubicBezTo>
                  <a:cubicBezTo>
                    <a:pt x="278" y="504"/>
                    <a:pt x="280" y="504"/>
                    <a:pt x="283" y="504"/>
                  </a:cubicBezTo>
                  <a:lnTo>
                    <a:pt x="276" y="504"/>
                  </a:lnTo>
                  <a:cubicBezTo>
                    <a:pt x="303" y="504"/>
                    <a:pt x="331" y="504"/>
                    <a:pt x="352" y="490"/>
                  </a:cubicBezTo>
                  <a:lnTo>
                    <a:pt x="616" y="386"/>
                  </a:lnTo>
                  <a:cubicBezTo>
                    <a:pt x="835" y="301"/>
                    <a:pt x="744" y="1"/>
                    <a:pt x="553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48557897"/>
      </p:ext>
    </p:extLst>
  </p:cSld>
  <p:clrMapOvr>
    <a:masterClrMapping/>
  </p:clrMapOvr>
</p:sld>
</file>

<file path=ppt/theme/theme1.xml><?xml version="1.0" encoding="utf-8"?>
<a:theme xmlns:a="http://schemas.openxmlformats.org/drawingml/2006/main" name="Study Guide to Middle School Students by Slidesgo">
  <a:themeElements>
    <a:clrScheme name="Simple Light">
      <a:dk1>
        <a:srgbClr val="646B96"/>
      </a:dk1>
      <a:lt1>
        <a:srgbClr val="FAFAFA"/>
      </a:lt1>
      <a:dk2>
        <a:srgbClr val="D5D9EE"/>
      </a:dk2>
      <a:lt2>
        <a:srgbClr val="FBDC77"/>
      </a:lt2>
      <a:accent1>
        <a:srgbClr val="F172AC"/>
      </a:accent1>
      <a:accent2>
        <a:srgbClr val="FBBEE6"/>
      </a:accent2>
      <a:accent3>
        <a:srgbClr val="DADADA"/>
      </a:accent3>
      <a:accent4>
        <a:srgbClr val="F3F3F3"/>
      </a:accent4>
      <a:accent5>
        <a:srgbClr val="FFFFFF"/>
      </a:accent5>
      <a:accent6>
        <a:srgbClr val="FFFFFF"/>
      </a:accent6>
      <a:hlink>
        <a:srgbClr val="434D7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Macintosh PowerPoint</Application>
  <PresentationFormat>On-screen Show (16:9)</PresentationFormat>
  <Paragraphs>35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Nunito Light</vt:lpstr>
      <vt:lpstr>Varela Round</vt:lpstr>
      <vt:lpstr>Study Guide to Middle School Students by Slidesgo</vt:lpstr>
      <vt:lpstr>PAPER 1 ENGLISH LANGUAGE IGCSE (CIE)  </vt:lpstr>
      <vt:lpstr>Contents</vt:lpstr>
      <vt:lpstr>Overview</vt:lpstr>
      <vt:lpstr>Section 1: Reading and answering 2 big questions on texts (Q1-2) </vt:lpstr>
      <vt:lpstr>Section 1: Reading and answering 2 big questions on texts (Q1-2) </vt:lpstr>
      <vt:lpstr>Section 2: A choice of two writing tasks (Q 3)</vt:lpstr>
      <vt:lpstr>Time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2 ENGLISH LANGUAGE IGCSE EDEXCEL  </dc:title>
  <cp:lastModifiedBy>thaneeya sripattanawat</cp:lastModifiedBy>
  <cp:revision>2</cp:revision>
  <dcterms:modified xsi:type="dcterms:W3CDTF">2024-04-19T01:10:43Z</dcterms:modified>
</cp:coreProperties>
</file>